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147473187"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108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中川 雅永" userId="9cb568c0-c8cd-434e-9d78-bd1b00a247ee" providerId="ADAL" clId="{9F282CCE-302A-4670-83DD-42A9171DD6AA}"/>
    <pc:docChg chg="addSld delSld modSld delMainMaster modMainMaster">
      <pc:chgData name="中川 雅永" userId="9cb568c0-c8cd-434e-9d78-bd1b00a247ee" providerId="ADAL" clId="{9F282CCE-302A-4670-83DD-42A9171DD6AA}" dt="2025-01-04T16:31:41.381" v="6" actId="2696"/>
      <pc:docMkLst>
        <pc:docMk/>
      </pc:docMkLst>
      <pc:sldChg chg="new del">
        <pc:chgData name="中川 雅永" userId="9cb568c0-c8cd-434e-9d78-bd1b00a247ee" providerId="ADAL" clId="{9F282CCE-302A-4670-83DD-42A9171DD6AA}" dt="2025-01-04T16:25:18.902" v="2" actId="2696"/>
        <pc:sldMkLst>
          <pc:docMk/>
          <pc:sldMk cId="39534960" sldId="256"/>
        </pc:sldMkLst>
      </pc:sldChg>
      <pc:sldChg chg="add">
        <pc:chgData name="中川 雅永" userId="9cb568c0-c8cd-434e-9d78-bd1b00a247ee" providerId="ADAL" clId="{9F282CCE-302A-4670-83DD-42A9171DD6AA}" dt="2025-01-04T16:31:35.555" v="5"/>
        <pc:sldMkLst>
          <pc:docMk/>
          <pc:sldMk cId="376912354" sldId="2147473187"/>
        </pc:sldMkLst>
      </pc:sldChg>
      <pc:sldChg chg="modSp add del">
        <pc:chgData name="中川 雅永" userId="9cb568c0-c8cd-434e-9d78-bd1b00a247ee" providerId="ADAL" clId="{9F282CCE-302A-4670-83DD-42A9171DD6AA}" dt="2025-01-04T16:31:41.381" v="6" actId="2696"/>
        <pc:sldMkLst>
          <pc:docMk/>
          <pc:sldMk cId="2891925928" sldId="2147473393"/>
        </pc:sldMkLst>
        <pc:spChg chg="mod">
          <ac:chgData name="中川 雅永" userId="9cb568c0-c8cd-434e-9d78-bd1b00a247ee" providerId="ADAL" clId="{9F282CCE-302A-4670-83DD-42A9171DD6AA}" dt="2025-01-04T16:25:42.002" v="3"/>
          <ac:spMkLst>
            <pc:docMk/>
            <pc:sldMk cId="2891925928" sldId="2147473393"/>
            <ac:spMk id="2" creationId="{7316FC13-84E0-4706-F874-4149768BD716}"/>
          </ac:spMkLst>
        </pc:spChg>
        <pc:spChg chg="mod">
          <ac:chgData name="中川 雅永" userId="9cb568c0-c8cd-434e-9d78-bd1b00a247ee" providerId="ADAL" clId="{9F282CCE-302A-4670-83DD-42A9171DD6AA}" dt="2025-01-04T16:25:42.002" v="3"/>
          <ac:spMkLst>
            <pc:docMk/>
            <pc:sldMk cId="2891925928" sldId="2147473393"/>
            <ac:spMk id="5" creationId="{A5D42160-A181-2D1D-A918-FC074979BAF4}"/>
          </ac:spMkLst>
        </pc:spChg>
        <pc:picChg chg="mod">
          <ac:chgData name="中川 雅永" userId="9cb568c0-c8cd-434e-9d78-bd1b00a247ee" providerId="ADAL" clId="{9F282CCE-302A-4670-83DD-42A9171DD6AA}" dt="2025-01-04T16:25:42.002" v="3"/>
          <ac:picMkLst>
            <pc:docMk/>
            <pc:sldMk cId="2891925928" sldId="2147473393"/>
            <ac:picMk id="4" creationId="{6BAD2B15-3BC6-8542-A7BF-FDB74F500DC2}"/>
          </ac:picMkLst>
        </pc:picChg>
      </pc:sldChg>
      <pc:sldChg chg="new del">
        <pc:chgData name="中川 雅永" userId="9cb568c0-c8cd-434e-9d78-bd1b00a247ee" providerId="ADAL" clId="{9F282CCE-302A-4670-83DD-42A9171DD6AA}" dt="2025-01-04T16:31:41.381" v="6" actId="2696"/>
        <pc:sldMkLst>
          <pc:docMk/>
          <pc:sldMk cId="1981023839" sldId="2147473394"/>
        </pc:sldMkLst>
      </pc:sldChg>
      <pc:sldMasterChg chg="del delSldLayout">
        <pc:chgData name="中川 雅永" userId="9cb568c0-c8cd-434e-9d78-bd1b00a247ee" providerId="ADAL" clId="{9F282CCE-302A-4670-83DD-42A9171DD6AA}" dt="2025-01-04T16:25:18.902" v="2" actId="2696"/>
        <pc:sldMasterMkLst>
          <pc:docMk/>
          <pc:sldMasterMk cId="1518417388" sldId="2147483648"/>
        </pc:sldMasterMkLst>
        <pc:sldLayoutChg chg="del">
          <pc:chgData name="中川 雅永" userId="9cb568c0-c8cd-434e-9d78-bd1b00a247ee" providerId="ADAL" clId="{9F282CCE-302A-4670-83DD-42A9171DD6AA}" dt="2025-01-04T16:25:18.902" v="2" actId="2696"/>
          <pc:sldLayoutMkLst>
            <pc:docMk/>
            <pc:sldMasterMk cId="1518417388" sldId="2147483648"/>
            <pc:sldLayoutMk cId="20003822" sldId="2147483649"/>
          </pc:sldLayoutMkLst>
        </pc:sldLayoutChg>
        <pc:sldLayoutChg chg="del">
          <pc:chgData name="中川 雅永" userId="9cb568c0-c8cd-434e-9d78-bd1b00a247ee" providerId="ADAL" clId="{9F282CCE-302A-4670-83DD-42A9171DD6AA}" dt="2025-01-04T16:25:18.902" v="2" actId="2696"/>
          <pc:sldLayoutMkLst>
            <pc:docMk/>
            <pc:sldMasterMk cId="1518417388" sldId="2147483648"/>
            <pc:sldLayoutMk cId="1945547542" sldId="2147483650"/>
          </pc:sldLayoutMkLst>
        </pc:sldLayoutChg>
        <pc:sldLayoutChg chg="del">
          <pc:chgData name="中川 雅永" userId="9cb568c0-c8cd-434e-9d78-bd1b00a247ee" providerId="ADAL" clId="{9F282CCE-302A-4670-83DD-42A9171DD6AA}" dt="2025-01-04T16:25:18.902" v="2" actId="2696"/>
          <pc:sldLayoutMkLst>
            <pc:docMk/>
            <pc:sldMasterMk cId="1518417388" sldId="2147483648"/>
            <pc:sldLayoutMk cId="800255228" sldId="2147483651"/>
          </pc:sldLayoutMkLst>
        </pc:sldLayoutChg>
        <pc:sldLayoutChg chg="del">
          <pc:chgData name="中川 雅永" userId="9cb568c0-c8cd-434e-9d78-bd1b00a247ee" providerId="ADAL" clId="{9F282CCE-302A-4670-83DD-42A9171DD6AA}" dt="2025-01-04T16:25:18.902" v="2" actId="2696"/>
          <pc:sldLayoutMkLst>
            <pc:docMk/>
            <pc:sldMasterMk cId="1518417388" sldId="2147483648"/>
            <pc:sldLayoutMk cId="804709600" sldId="2147483652"/>
          </pc:sldLayoutMkLst>
        </pc:sldLayoutChg>
        <pc:sldLayoutChg chg="del">
          <pc:chgData name="中川 雅永" userId="9cb568c0-c8cd-434e-9d78-bd1b00a247ee" providerId="ADAL" clId="{9F282CCE-302A-4670-83DD-42A9171DD6AA}" dt="2025-01-04T16:25:18.902" v="2" actId="2696"/>
          <pc:sldLayoutMkLst>
            <pc:docMk/>
            <pc:sldMasterMk cId="1518417388" sldId="2147483648"/>
            <pc:sldLayoutMk cId="1660249252" sldId="2147483653"/>
          </pc:sldLayoutMkLst>
        </pc:sldLayoutChg>
        <pc:sldLayoutChg chg="del">
          <pc:chgData name="中川 雅永" userId="9cb568c0-c8cd-434e-9d78-bd1b00a247ee" providerId="ADAL" clId="{9F282CCE-302A-4670-83DD-42A9171DD6AA}" dt="2025-01-04T16:25:18.902" v="2" actId="2696"/>
          <pc:sldLayoutMkLst>
            <pc:docMk/>
            <pc:sldMasterMk cId="1518417388" sldId="2147483648"/>
            <pc:sldLayoutMk cId="3931330579" sldId="2147483654"/>
          </pc:sldLayoutMkLst>
        </pc:sldLayoutChg>
        <pc:sldLayoutChg chg="del">
          <pc:chgData name="中川 雅永" userId="9cb568c0-c8cd-434e-9d78-bd1b00a247ee" providerId="ADAL" clId="{9F282CCE-302A-4670-83DD-42A9171DD6AA}" dt="2025-01-04T16:25:18.902" v="2" actId="2696"/>
          <pc:sldLayoutMkLst>
            <pc:docMk/>
            <pc:sldMasterMk cId="1518417388" sldId="2147483648"/>
            <pc:sldLayoutMk cId="2518232785" sldId="2147483655"/>
          </pc:sldLayoutMkLst>
        </pc:sldLayoutChg>
        <pc:sldLayoutChg chg="del">
          <pc:chgData name="中川 雅永" userId="9cb568c0-c8cd-434e-9d78-bd1b00a247ee" providerId="ADAL" clId="{9F282CCE-302A-4670-83DD-42A9171DD6AA}" dt="2025-01-04T16:25:18.902" v="2" actId="2696"/>
          <pc:sldLayoutMkLst>
            <pc:docMk/>
            <pc:sldMasterMk cId="1518417388" sldId="2147483648"/>
            <pc:sldLayoutMk cId="2785246617" sldId="2147483656"/>
          </pc:sldLayoutMkLst>
        </pc:sldLayoutChg>
        <pc:sldLayoutChg chg="del">
          <pc:chgData name="中川 雅永" userId="9cb568c0-c8cd-434e-9d78-bd1b00a247ee" providerId="ADAL" clId="{9F282CCE-302A-4670-83DD-42A9171DD6AA}" dt="2025-01-04T16:25:18.902" v="2" actId="2696"/>
          <pc:sldLayoutMkLst>
            <pc:docMk/>
            <pc:sldMasterMk cId="1518417388" sldId="2147483648"/>
            <pc:sldLayoutMk cId="279651952" sldId="2147483657"/>
          </pc:sldLayoutMkLst>
        </pc:sldLayoutChg>
        <pc:sldLayoutChg chg="del">
          <pc:chgData name="中川 雅永" userId="9cb568c0-c8cd-434e-9d78-bd1b00a247ee" providerId="ADAL" clId="{9F282CCE-302A-4670-83DD-42A9171DD6AA}" dt="2025-01-04T16:25:18.902" v="2" actId="2696"/>
          <pc:sldLayoutMkLst>
            <pc:docMk/>
            <pc:sldMasterMk cId="1518417388" sldId="2147483648"/>
            <pc:sldLayoutMk cId="2937594701" sldId="2147483658"/>
          </pc:sldLayoutMkLst>
        </pc:sldLayoutChg>
        <pc:sldLayoutChg chg="del">
          <pc:chgData name="中川 雅永" userId="9cb568c0-c8cd-434e-9d78-bd1b00a247ee" providerId="ADAL" clId="{9F282CCE-302A-4670-83DD-42A9171DD6AA}" dt="2025-01-04T16:25:18.902" v="2" actId="2696"/>
          <pc:sldLayoutMkLst>
            <pc:docMk/>
            <pc:sldMasterMk cId="1518417388" sldId="2147483648"/>
            <pc:sldLayoutMk cId="1730751592" sldId="2147483659"/>
          </pc:sldLayoutMkLst>
        </pc:sldLayoutChg>
      </pc:sldMasterChg>
      <pc:sldMasterChg chg="modSp modSldLayout">
        <pc:chgData name="中川 雅永" userId="9cb568c0-c8cd-434e-9d78-bd1b00a247ee" providerId="ADAL" clId="{9F282CCE-302A-4670-83DD-42A9171DD6AA}" dt="2025-01-04T16:25:42.002" v="3"/>
        <pc:sldMasterMkLst>
          <pc:docMk/>
          <pc:sldMasterMk cId="3769313281" sldId="2147483660"/>
        </pc:sldMasterMkLst>
        <pc:spChg chg="mod">
          <ac:chgData name="中川 雅永" userId="9cb568c0-c8cd-434e-9d78-bd1b00a247ee" providerId="ADAL" clId="{9F282CCE-302A-4670-83DD-42A9171DD6AA}" dt="2025-01-04T16:25:42.002" v="3"/>
          <ac:spMkLst>
            <pc:docMk/>
            <pc:sldMasterMk cId="3769313281" sldId="2147483660"/>
            <ac:spMk id="2" creationId="{0D991566-117A-4E08-1501-46907DD38976}"/>
          </ac:spMkLst>
        </pc:spChg>
        <pc:spChg chg="mod">
          <ac:chgData name="中川 雅永" userId="9cb568c0-c8cd-434e-9d78-bd1b00a247ee" providerId="ADAL" clId="{9F282CCE-302A-4670-83DD-42A9171DD6AA}" dt="2025-01-04T16:25:42.002" v="3"/>
          <ac:spMkLst>
            <pc:docMk/>
            <pc:sldMasterMk cId="3769313281" sldId="2147483660"/>
            <ac:spMk id="3" creationId="{C42734A1-9B4F-9364-314B-4C7D47568768}"/>
          </ac:spMkLst>
        </pc:spChg>
        <pc:spChg chg="mod">
          <ac:chgData name="中川 雅永" userId="9cb568c0-c8cd-434e-9d78-bd1b00a247ee" providerId="ADAL" clId="{9F282CCE-302A-4670-83DD-42A9171DD6AA}" dt="2025-01-04T16:25:42.002" v="3"/>
          <ac:spMkLst>
            <pc:docMk/>
            <pc:sldMasterMk cId="3769313281" sldId="2147483660"/>
            <ac:spMk id="4" creationId="{D02F869E-BD5C-2FD4-0842-1BE86394EE7F}"/>
          </ac:spMkLst>
        </pc:spChg>
        <pc:spChg chg="mod">
          <ac:chgData name="中川 雅永" userId="9cb568c0-c8cd-434e-9d78-bd1b00a247ee" providerId="ADAL" clId="{9F282CCE-302A-4670-83DD-42A9171DD6AA}" dt="2025-01-04T16:25:42.002" v="3"/>
          <ac:spMkLst>
            <pc:docMk/>
            <pc:sldMasterMk cId="3769313281" sldId="2147483660"/>
            <ac:spMk id="5" creationId="{FDED6A59-459F-64E5-B68A-4BF55672E32E}"/>
          </ac:spMkLst>
        </pc:spChg>
        <pc:spChg chg="mod">
          <ac:chgData name="中川 雅永" userId="9cb568c0-c8cd-434e-9d78-bd1b00a247ee" providerId="ADAL" clId="{9F282CCE-302A-4670-83DD-42A9171DD6AA}" dt="2025-01-04T16:25:42.002" v="3"/>
          <ac:spMkLst>
            <pc:docMk/>
            <pc:sldMasterMk cId="3769313281" sldId="2147483660"/>
            <ac:spMk id="6" creationId="{E1C472D5-F055-3666-1439-7B0C08A2BDAA}"/>
          </ac:spMkLst>
        </pc:spChg>
        <pc:sldLayoutChg chg="modSp">
          <pc:chgData name="中川 雅永" userId="9cb568c0-c8cd-434e-9d78-bd1b00a247ee" providerId="ADAL" clId="{9F282CCE-302A-4670-83DD-42A9171DD6AA}" dt="2025-01-04T16:25:42.002" v="3"/>
          <pc:sldLayoutMkLst>
            <pc:docMk/>
            <pc:sldMasterMk cId="3769313281" sldId="2147483660"/>
            <pc:sldLayoutMk cId="414472907" sldId="2147483661"/>
          </pc:sldLayoutMkLst>
          <pc:spChg chg="mod">
            <ac:chgData name="中川 雅永" userId="9cb568c0-c8cd-434e-9d78-bd1b00a247ee" providerId="ADAL" clId="{9F282CCE-302A-4670-83DD-42A9171DD6AA}" dt="2025-01-04T16:25:42.002" v="3"/>
            <ac:spMkLst>
              <pc:docMk/>
              <pc:sldMasterMk cId="3769313281" sldId="2147483660"/>
              <pc:sldLayoutMk cId="414472907" sldId="2147483661"/>
              <ac:spMk id="2" creationId="{1CB90A60-DE30-5061-77C1-7431398ACD5C}"/>
            </ac:spMkLst>
          </pc:spChg>
          <pc:spChg chg="mod">
            <ac:chgData name="中川 雅永" userId="9cb568c0-c8cd-434e-9d78-bd1b00a247ee" providerId="ADAL" clId="{9F282CCE-302A-4670-83DD-42A9171DD6AA}" dt="2025-01-04T16:25:42.002" v="3"/>
            <ac:spMkLst>
              <pc:docMk/>
              <pc:sldMasterMk cId="3769313281" sldId="2147483660"/>
              <pc:sldLayoutMk cId="414472907" sldId="2147483661"/>
              <ac:spMk id="3" creationId="{145C3079-F6E4-8754-3E89-A7D4F6133336}"/>
            </ac:spMkLst>
          </pc:spChg>
        </pc:sldLayoutChg>
        <pc:sldLayoutChg chg="modSp">
          <pc:chgData name="中川 雅永" userId="9cb568c0-c8cd-434e-9d78-bd1b00a247ee" providerId="ADAL" clId="{9F282CCE-302A-4670-83DD-42A9171DD6AA}" dt="2025-01-04T16:25:42.002" v="3"/>
          <pc:sldLayoutMkLst>
            <pc:docMk/>
            <pc:sldMasterMk cId="3769313281" sldId="2147483660"/>
            <pc:sldLayoutMk cId="3432413093" sldId="2147483663"/>
          </pc:sldLayoutMkLst>
          <pc:spChg chg="mod">
            <ac:chgData name="中川 雅永" userId="9cb568c0-c8cd-434e-9d78-bd1b00a247ee" providerId="ADAL" clId="{9F282CCE-302A-4670-83DD-42A9171DD6AA}" dt="2025-01-04T16:25:42.002" v="3"/>
            <ac:spMkLst>
              <pc:docMk/>
              <pc:sldMasterMk cId="3769313281" sldId="2147483660"/>
              <pc:sldLayoutMk cId="3432413093" sldId="2147483663"/>
              <ac:spMk id="2" creationId="{EF185EE0-0A48-4DB8-2B09-EF016A70197F}"/>
            </ac:spMkLst>
          </pc:spChg>
          <pc:spChg chg="mod">
            <ac:chgData name="中川 雅永" userId="9cb568c0-c8cd-434e-9d78-bd1b00a247ee" providerId="ADAL" clId="{9F282CCE-302A-4670-83DD-42A9171DD6AA}" dt="2025-01-04T16:25:42.002" v="3"/>
            <ac:spMkLst>
              <pc:docMk/>
              <pc:sldMasterMk cId="3769313281" sldId="2147483660"/>
              <pc:sldLayoutMk cId="3432413093" sldId="2147483663"/>
              <ac:spMk id="3" creationId="{B4812EAE-276C-5D83-C17B-668DE05FD444}"/>
            </ac:spMkLst>
          </pc:spChg>
        </pc:sldLayoutChg>
        <pc:sldLayoutChg chg="modSp">
          <pc:chgData name="中川 雅永" userId="9cb568c0-c8cd-434e-9d78-bd1b00a247ee" providerId="ADAL" clId="{9F282CCE-302A-4670-83DD-42A9171DD6AA}" dt="2025-01-04T16:25:42.002" v="3"/>
          <pc:sldLayoutMkLst>
            <pc:docMk/>
            <pc:sldMasterMk cId="3769313281" sldId="2147483660"/>
            <pc:sldLayoutMk cId="1831511601" sldId="2147483664"/>
          </pc:sldLayoutMkLst>
          <pc:spChg chg="mod">
            <ac:chgData name="中川 雅永" userId="9cb568c0-c8cd-434e-9d78-bd1b00a247ee" providerId="ADAL" clId="{9F282CCE-302A-4670-83DD-42A9171DD6AA}" dt="2025-01-04T16:25:42.002" v="3"/>
            <ac:spMkLst>
              <pc:docMk/>
              <pc:sldMasterMk cId="3769313281" sldId="2147483660"/>
              <pc:sldLayoutMk cId="1831511601" sldId="2147483664"/>
              <ac:spMk id="3" creationId="{D07C207B-ED03-A614-5A2F-A1E6334A404D}"/>
            </ac:spMkLst>
          </pc:spChg>
          <pc:spChg chg="mod">
            <ac:chgData name="中川 雅永" userId="9cb568c0-c8cd-434e-9d78-bd1b00a247ee" providerId="ADAL" clId="{9F282CCE-302A-4670-83DD-42A9171DD6AA}" dt="2025-01-04T16:25:42.002" v="3"/>
            <ac:spMkLst>
              <pc:docMk/>
              <pc:sldMasterMk cId="3769313281" sldId="2147483660"/>
              <pc:sldLayoutMk cId="1831511601" sldId="2147483664"/>
              <ac:spMk id="4" creationId="{16912795-8EFB-5F65-81D6-16B57AAF7CF6}"/>
            </ac:spMkLst>
          </pc:spChg>
        </pc:sldLayoutChg>
        <pc:sldLayoutChg chg="modSp">
          <pc:chgData name="中川 雅永" userId="9cb568c0-c8cd-434e-9d78-bd1b00a247ee" providerId="ADAL" clId="{9F282CCE-302A-4670-83DD-42A9171DD6AA}" dt="2025-01-04T16:25:42.002" v="3"/>
          <pc:sldLayoutMkLst>
            <pc:docMk/>
            <pc:sldMasterMk cId="3769313281" sldId="2147483660"/>
            <pc:sldLayoutMk cId="3710280208" sldId="2147483665"/>
          </pc:sldLayoutMkLst>
          <pc:spChg chg="mod">
            <ac:chgData name="中川 雅永" userId="9cb568c0-c8cd-434e-9d78-bd1b00a247ee" providerId="ADAL" clId="{9F282CCE-302A-4670-83DD-42A9171DD6AA}" dt="2025-01-04T16:25:42.002" v="3"/>
            <ac:spMkLst>
              <pc:docMk/>
              <pc:sldMasterMk cId="3769313281" sldId="2147483660"/>
              <pc:sldLayoutMk cId="3710280208" sldId="2147483665"/>
              <ac:spMk id="2" creationId="{CB1129FB-8575-0678-B80B-9CA3AF99809E}"/>
            </ac:spMkLst>
          </pc:spChg>
          <pc:spChg chg="mod">
            <ac:chgData name="中川 雅永" userId="9cb568c0-c8cd-434e-9d78-bd1b00a247ee" providerId="ADAL" clId="{9F282CCE-302A-4670-83DD-42A9171DD6AA}" dt="2025-01-04T16:25:42.002" v="3"/>
            <ac:spMkLst>
              <pc:docMk/>
              <pc:sldMasterMk cId="3769313281" sldId="2147483660"/>
              <pc:sldLayoutMk cId="3710280208" sldId="2147483665"/>
              <ac:spMk id="3" creationId="{4653476C-D83E-7DB8-0B55-768D2C758FDA}"/>
            </ac:spMkLst>
          </pc:spChg>
          <pc:spChg chg="mod">
            <ac:chgData name="中川 雅永" userId="9cb568c0-c8cd-434e-9d78-bd1b00a247ee" providerId="ADAL" clId="{9F282CCE-302A-4670-83DD-42A9171DD6AA}" dt="2025-01-04T16:25:42.002" v="3"/>
            <ac:spMkLst>
              <pc:docMk/>
              <pc:sldMasterMk cId="3769313281" sldId="2147483660"/>
              <pc:sldLayoutMk cId="3710280208" sldId="2147483665"/>
              <ac:spMk id="4" creationId="{9285E7F8-21B6-6C20-8077-37DED1050728}"/>
            </ac:spMkLst>
          </pc:spChg>
          <pc:spChg chg="mod">
            <ac:chgData name="中川 雅永" userId="9cb568c0-c8cd-434e-9d78-bd1b00a247ee" providerId="ADAL" clId="{9F282CCE-302A-4670-83DD-42A9171DD6AA}" dt="2025-01-04T16:25:42.002" v="3"/>
            <ac:spMkLst>
              <pc:docMk/>
              <pc:sldMasterMk cId="3769313281" sldId="2147483660"/>
              <pc:sldLayoutMk cId="3710280208" sldId="2147483665"/>
              <ac:spMk id="5" creationId="{252CD44B-1F73-783E-539E-3877255E4DD2}"/>
            </ac:spMkLst>
          </pc:spChg>
          <pc:spChg chg="mod">
            <ac:chgData name="中川 雅永" userId="9cb568c0-c8cd-434e-9d78-bd1b00a247ee" providerId="ADAL" clId="{9F282CCE-302A-4670-83DD-42A9171DD6AA}" dt="2025-01-04T16:25:42.002" v="3"/>
            <ac:spMkLst>
              <pc:docMk/>
              <pc:sldMasterMk cId="3769313281" sldId="2147483660"/>
              <pc:sldLayoutMk cId="3710280208" sldId="2147483665"/>
              <ac:spMk id="6" creationId="{485B1ACE-7F73-1208-5915-5FFCBA19ED34}"/>
            </ac:spMkLst>
          </pc:spChg>
        </pc:sldLayoutChg>
        <pc:sldLayoutChg chg="modSp">
          <pc:chgData name="中川 雅永" userId="9cb568c0-c8cd-434e-9d78-bd1b00a247ee" providerId="ADAL" clId="{9F282CCE-302A-4670-83DD-42A9171DD6AA}" dt="2025-01-04T16:25:42.002" v="3"/>
          <pc:sldLayoutMkLst>
            <pc:docMk/>
            <pc:sldMasterMk cId="3769313281" sldId="2147483660"/>
            <pc:sldLayoutMk cId="3099139879" sldId="2147483668"/>
          </pc:sldLayoutMkLst>
          <pc:spChg chg="mod">
            <ac:chgData name="中川 雅永" userId="9cb568c0-c8cd-434e-9d78-bd1b00a247ee" providerId="ADAL" clId="{9F282CCE-302A-4670-83DD-42A9171DD6AA}" dt="2025-01-04T16:25:42.002" v="3"/>
            <ac:spMkLst>
              <pc:docMk/>
              <pc:sldMasterMk cId="3769313281" sldId="2147483660"/>
              <pc:sldLayoutMk cId="3099139879" sldId="2147483668"/>
              <ac:spMk id="2" creationId="{37E5EB07-BA30-2175-5FFA-89DE8071F100}"/>
            </ac:spMkLst>
          </pc:spChg>
          <pc:spChg chg="mod">
            <ac:chgData name="中川 雅永" userId="9cb568c0-c8cd-434e-9d78-bd1b00a247ee" providerId="ADAL" clId="{9F282CCE-302A-4670-83DD-42A9171DD6AA}" dt="2025-01-04T16:25:42.002" v="3"/>
            <ac:spMkLst>
              <pc:docMk/>
              <pc:sldMasterMk cId="3769313281" sldId="2147483660"/>
              <pc:sldLayoutMk cId="3099139879" sldId="2147483668"/>
              <ac:spMk id="3" creationId="{C7A816B1-5AA6-FA27-2513-F2ADB6C89D3D}"/>
            </ac:spMkLst>
          </pc:spChg>
          <pc:spChg chg="mod">
            <ac:chgData name="中川 雅永" userId="9cb568c0-c8cd-434e-9d78-bd1b00a247ee" providerId="ADAL" clId="{9F282CCE-302A-4670-83DD-42A9171DD6AA}" dt="2025-01-04T16:25:42.002" v="3"/>
            <ac:spMkLst>
              <pc:docMk/>
              <pc:sldMasterMk cId="3769313281" sldId="2147483660"/>
              <pc:sldLayoutMk cId="3099139879" sldId="2147483668"/>
              <ac:spMk id="4" creationId="{D1F2F2C6-8ACC-FC0D-69C8-8D5AC9EA61E4}"/>
            </ac:spMkLst>
          </pc:spChg>
        </pc:sldLayoutChg>
        <pc:sldLayoutChg chg="modSp">
          <pc:chgData name="中川 雅永" userId="9cb568c0-c8cd-434e-9d78-bd1b00a247ee" providerId="ADAL" clId="{9F282CCE-302A-4670-83DD-42A9171DD6AA}" dt="2025-01-04T16:25:42.002" v="3"/>
          <pc:sldLayoutMkLst>
            <pc:docMk/>
            <pc:sldMasterMk cId="3769313281" sldId="2147483660"/>
            <pc:sldLayoutMk cId="1491233128" sldId="2147483669"/>
          </pc:sldLayoutMkLst>
          <pc:spChg chg="mod">
            <ac:chgData name="中川 雅永" userId="9cb568c0-c8cd-434e-9d78-bd1b00a247ee" providerId="ADAL" clId="{9F282CCE-302A-4670-83DD-42A9171DD6AA}" dt="2025-01-04T16:25:42.002" v="3"/>
            <ac:spMkLst>
              <pc:docMk/>
              <pc:sldMasterMk cId="3769313281" sldId="2147483660"/>
              <pc:sldLayoutMk cId="1491233128" sldId="2147483669"/>
              <ac:spMk id="2" creationId="{64B78942-F0E2-34F1-142B-BB66402AB242}"/>
            </ac:spMkLst>
          </pc:spChg>
          <pc:spChg chg="mod">
            <ac:chgData name="中川 雅永" userId="9cb568c0-c8cd-434e-9d78-bd1b00a247ee" providerId="ADAL" clId="{9F282CCE-302A-4670-83DD-42A9171DD6AA}" dt="2025-01-04T16:25:42.002" v="3"/>
            <ac:spMkLst>
              <pc:docMk/>
              <pc:sldMasterMk cId="3769313281" sldId="2147483660"/>
              <pc:sldLayoutMk cId="1491233128" sldId="2147483669"/>
              <ac:spMk id="3" creationId="{C51B14A9-CDBE-8D5B-A282-6DABF3DDB58E}"/>
            </ac:spMkLst>
          </pc:spChg>
          <pc:spChg chg="mod">
            <ac:chgData name="中川 雅永" userId="9cb568c0-c8cd-434e-9d78-bd1b00a247ee" providerId="ADAL" clId="{9F282CCE-302A-4670-83DD-42A9171DD6AA}" dt="2025-01-04T16:25:42.002" v="3"/>
            <ac:spMkLst>
              <pc:docMk/>
              <pc:sldMasterMk cId="3769313281" sldId="2147483660"/>
              <pc:sldLayoutMk cId="1491233128" sldId="2147483669"/>
              <ac:spMk id="4" creationId="{AB7E1CBD-D67B-17E9-D454-CC813B076677}"/>
            </ac:spMkLst>
          </pc:spChg>
        </pc:sldLayoutChg>
        <pc:sldLayoutChg chg="modSp">
          <pc:chgData name="中川 雅永" userId="9cb568c0-c8cd-434e-9d78-bd1b00a247ee" providerId="ADAL" clId="{9F282CCE-302A-4670-83DD-42A9171DD6AA}" dt="2025-01-04T16:25:42.002" v="3"/>
          <pc:sldLayoutMkLst>
            <pc:docMk/>
            <pc:sldMasterMk cId="3769313281" sldId="2147483660"/>
            <pc:sldLayoutMk cId="2493656294" sldId="2147483671"/>
          </pc:sldLayoutMkLst>
          <pc:spChg chg="mod">
            <ac:chgData name="中川 雅永" userId="9cb568c0-c8cd-434e-9d78-bd1b00a247ee" providerId="ADAL" clId="{9F282CCE-302A-4670-83DD-42A9171DD6AA}" dt="2025-01-04T16:25:42.002" v="3"/>
            <ac:spMkLst>
              <pc:docMk/>
              <pc:sldMasterMk cId="3769313281" sldId="2147483660"/>
              <pc:sldLayoutMk cId="2493656294" sldId="2147483671"/>
              <ac:spMk id="2" creationId="{FD445735-F3E9-AA23-B810-8721B5CDBE8A}"/>
            </ac:spMkLst>
          </pc:spChg>
          <pc:spChg chg="mod">
            <ac:chgData name="中川 雅永" userId="9cb568c0-c8cd-434e-9d78-bd1b00a247ee" providerId="ADAL" clId="{9F282CCE-302A-4670-83DD-42A9171DD6AA}" dt="2025-01-04T16:25:42.002" v="3"/>
            <ac:spMkLst>
              <pc:docMk/>
              <pc:sldMasterMk cId="3769313281" sldId="2147483660"/>
              <pc:sldLayoutMk cId="2493656294" sldId="2147483671"/>
              <ac:spMk id="3" creationId="{7A872604-1F02-78BF-8951-8620E55267AD}"/>
            </ac:spMkLst>
          </pc:spChg>
        </pc:sldLayoutChg>
        <pc:sldLayoutChg chg="modSp">
          <pc:chgData name="中川 雅永" userId="9cb568c0-c8cd-434e-9d78-bd1b00a247ee" providerId="ADAL" clId="{9F282CCE-302A-4670-83DD-42A9171DD6AA}" dt="2025-01-04T16:25:42.002" v="3"/>
          <pc:sldLayoutMkLst>
            <pc:docMk/>
            <pc:sldMasterMk cId="3704974824" sldId="2147483674"/>
            <pc:sldLayoutMk cId="1333585192" sldId="2147483673"/>
          </pc:sldLayoutMkLst>
          <pc:spChg chg="mod">
            <ac:chgData name="中川 雅永" userId="9cb568c0-c8cd-434e-9d78-bd1b00a247ee" providerId="ADAL" clId="{9F282CCE-302A-4670-83DD-42A9171DD6AA}" dt="2025-01-04T16:25:42.002" v="3"/>
            <ac:spMkLst>
              <pc:docMk/>
              <pc:sldMasterMk cId="3704974824" sldId="2147483674"/>
              <pc:sldLayoutMk cId="1333585192" sldId="2147483673"/>
              <ac:spMk id="2" creationId="{00000000-0000-0000-0000-000000000000}"/>
            </ac:spMkLst>
          </pc:spChg>
          <pc:spChg chg="mod">
            <ac:chgData name="中川 雅永" userId="9cb568c0-c8cd-434e-9d78-bd1b00a247ee" providerId="ADAL" clId="{9F282CCE-302A-4670-83DD-42A9171DD6AA}" dt="2025-01-04T16:25:42.002" v="3"/>
            <ac:spMkLst>
              <pc:docMk/>
              <pc:sldMasterMk cId="3704974824" sldId="2147483674"/>
              <pc:sldLayoutMk cId="1333585192" sldId="2147483673"/>
              <ac:spMk id="6" creationId="{00000000-0000-0000-0000-000000000000}"/>
            </ac:spMkLst>
          </pc:spChg>
        </pc:sldLayoutChg>
      </pc:sldMasterChg>
      <pc:sldMasterChg chg="del delSldLayout">
        <pc:chgData name="中川 雅永" userId="9cb568c0-c8cd-434e-9d78-bd1b00a247ee" providerId="ADAL" clId="{9F282CCE-302A-4670-83DD-42A9171DD6AA}" dt="2025-01-04T16:31:41.381" v="6" actId="2696"/>
        <pc:sldMasterMkLst>
          <pc:docMk/>
          <pc:sldMasterMk cId="3704974824" sldId="2147483674"/>
        </pc:sldMasterMkLst>
        <pc:sldLayoutChg chg="del">
          <pc:chgData name="中川 雅永" userId="9cb568c0-c8cd-434e-9d78-bd1b00a247ee" providerId="ADAL" clId="{9F282CCE-302A-4670-83DD-42A9171DD6AA}" dt="2025-01-04T16:31:41.381" v="6" actId="2696"/>
          <pc:sldLayoutMkLst>
            <pc:docMk/>
            <pc:sldMasterMk cId="3704974824" sldId="2147483674"/>
            <pc:sldLayoutMk cId="654846371" sldId="2147483672"/>
          </pc:sldLayoutMkLst>
        </pc:sldLayoutChg>
        <pc:sldLayoutChg chg="del">
          <pc:chgData name="中川 雅永" userId="9cb568c0-c8cd-434e-9d78-bd1b00a247ee" providerId="ADAL" clId="{9F282CCE-302A-4670-83DD-42A9171DD6AA}" dt="2025-01-04T16:31:41.381" v="6" actId="2696"/>
          <pc:sldLayoutMkLst>
            <pc:docMk/>
            <pc:sldMasterMk cId="3704974824" sldId="2147483674"/>
            <pc:sldLayoutMk cId="1333585192" sldId="2147483673"/>
          </pc:sldLayoutMkLst>
        </pc:sldLayoutChg>
        <pc:sldLayoutChg chg="del">
          <pc:chgData name="中川 雅永" userId="9cb568c0-c8cd-434e-9d78-bd1b00a247ee" providerId="ADAL" clId="{9F282CCE-302A-4670-83DD-42A9171DD6AA}" dt="2025-01-04T16:31:41.381" v="6" actId="2696"/>
          <pc:sldLayoutMkLst>
            <pc:docMk/>
            <pc:sldMasterMk cId="3704974824" sldId="2147483674"/>
            <pc:sldLayoutMk cId="24229116" sldId="2147483675"/>
          </pc:sldLayoutMkLst>
        </pc:sldLayoutChg>
        <pc:sldLayoutChg chg="del">
          <pc:chgData name="中川 雅永" userId="9cb568c0-c8cd-434e-9d78-bd1b00a247ee" providerId="ADAL" clId="{9F282CCE-302A-4670-83DD-42A9171DD6AA}" dt="2025-01-04T16:31:41.381" v="6" actId="2696"/>
          <pc:sldLayoutMkLst>
            <pc:docMk/>
            <pc:sldMasterMk cId="3704974824" sldId="2147483674"/>
            <pc:sldLayoutMk cId="630223011" sldId="2147483676"/>
          </pc:sldLayoutMkLst>
        </pc:sldLayoutChg>
        <pc:sldLayoutChg chg="del">
          <pc:chgData name="中川 雅永" userId="9cb568c0-c8cd-434e-9d78-bd1b00a247ee" providerId="ADAL" clId="{9F282CCE-302A-4670-83DD-42A9171DD6AA}" dt="2025-01-04T16:31:41.381" v="6" actId="2696"/>
          <pc:sldLayoutMkLst>
            <pc:docMk/>
            <pc:sldMasterMk cId="3704974824" sldId="2147483674"/>
            <pc:sldLayoutMk cId="2352222379" sldId="2147483677"/>
          </pc:sldLayoutMkLst>
        </pc:sldLayoutChg>
        <pc:sldLayoutChg chg="del">
          <pc:chgData name="中川 雅永" userId="9cb568c0-c8cd-434e-9d78-bd1b00a247ee" providerId="ADAL" clId="{9F282CCE-302A-4670-83DD-42A9171DD6AA}" dt="2025-01-04T16:31:41.381" v="6" actId="2696"/>
          <pc:sldLayoutMkLst>
            <pc:docMk/>
            <pc:sldMasterMk cId="3704974824" sldId="2147483674"/>
            <pc:sldLayoutMk cId="4047186271" sldId="2147483678"/>
          </pc:sldLayoutMkLst>
        </pc:sldLayoutChg>
        <pc:sldLayoutChg chg="del">
          <pc:chgData name="中川 雅永" userId="9cb568c0-c8cd-434e-9d78-bd1b00a247ee" providerId="ADAL" clId="{9F282CCE-302A-4670-83DD-42A9171DD6AA}" dt="2025-01-04T16:31:41.381" v="6" actId="2696"/>
          <pc:sldLayoutMkLst>
            <pc:docMk/>
            <pc:sldMasterMk cId="3704974824" sldId="2147483674"/>
            <pc:sldLayoutMk cId="1673323819" sldId="2147483679"/>
          </pc:sldLayoutMkLst>
        </pc:sldLayoutChg>
        <pc:sldLayoutChg chg="del">
          <pc:chgData name="中川 雅永" userId="9cb568c0-c8cd-434e-9d78-bd1b00a247ee" providerId="ADAL" clId="{9F282CCE-302A-4670-83DD-42A9171DD6AA}" dt="2025-01-04T16:31:41.381" v="6" actId="2696"/>
          <pc:sldLayoutMkLst>
            <pc:docMk/>
            <pc:sldMasterMk cId="3704974824" sldId="2147483674"/>
            <pc:sldLayoutMk cId="2715047723" sldId="2147483680"/>
          </pc:sldLayoutMkLst>
        </pc:sldLayoutChg>
        <pc:sldLayoutChg chg="del">
          <pc:chgData name="中川 雅永" userId="9cb568c0-c8cd-434e-9d78-bd1b00a247ee" providerId="ADAL" clId="{9F282CCE-302A-4670-83DD-42A9171DD6AA}" dt="2025-01-04T16:31:41.381" v="6" actId="2696"/>
          <pc:sldLayoutMkLst>
            <pc:docMk/>
            <pc:sldMasterMk cId="3704974824" sldId="2147483674"/>
            <pc:sldLayoutMk cId="2513138916" sldId="2147483681"/>
          </pc:sldLayoutMkLst>
        </pc:sldLayoutChg>
        <pc:sldLayoutChg chg="del">
          <pc:chgData name="中川 雅永" userId="9cb568c0-c8cd-434e-9d78-bd1b00a247ee" providerId="ADAL" clId="{9F282CCE-302A-4670-83DD-42A9171DD6AA}" dt="2025-01-04T16:31:41.381" v="6" actId="2696"/>
          <pc:sldLayoutMkLst>
            <pc:docMk/>
            <pc:sldMasterMk cId="3704974824" sldId="2147483674"/>
            <pc:sldLayoutMk cId="4197741607" sldId="2147483682"/>
          </pc:sldLayoutMkLst>
        </pc:sldLayoutChg>
        <pc:sldLayoutChg chg="del">
          <pc:chgData name="中川 雅永" userId="9cb568c0-c8cd-434e-9d78-bd1b00a247ee" providerId="ADAL" clId="{9F282CCE-302A-4670-83DD-42A9171DD6AA}" dt="2025-01-04T16:31:41.381" v="6" actId="2696"/>
          <pc:sldLayoutMkLst>
            <pc:docMk/>
            <pc:sldMasterMk cId="3704974824" sldId="2147483674"/>
            <pc:sldLayoutMk cId="954389654" sldId="2147483683"/>
          </pc:sldLayoutMkLst>
        </pc:sldLayoutChg>
        <pc:sldLayoutChg chg="del">
          <pc:chgData name="中川 雅永" userId="9cb568c0-c8cd-434e-9d78-bd1b00a247ee" providerId="ADAL" clId="{9F282CCE-302A-4670-83DD-42A9171DD6AA}" dt="2025-01-04T16:31:41.381" v="6" actId="2696"/>
          <pc:sldLayoutMkLst>
            <pc:docMk/>
            <pc:sldMasterMk cId="3704974824" sldId="2147483674"/>
            <pc:sldLayoutMk cId="2666772883" sldId="2147483684"/>
          </pc:sldLayoutMkLst>
        </pc:sldLayoutChg>
        <pc:sldLayoutChg chg="del">
          <pc:chgData name="中川 雅永" userId="9cb568c0-c8cd-434e-9d78-bd1b00a247ee" providerId="ADAL" clId="{9F282CCE-302A-4670-83DD-42A9171DD6AA}" dt="2025-01-04T16:31:41.381" v="6" actId="2696"/>
          <pc:sldLayoutMkLst>
            <pc:docMk/>
            <pc:sldMasterMk cId="3704974824" sldId="2147483674"/>
            <pc:sldLayoutMk cId="3962683382" sldId="2147483685"/>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B90A60-DE30-5061-77C1-7431398ACD5C}"/>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45C3079-F6E4-8754-3E89-A7D4F613333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E482C6B-D438-306E-F049-DA07B49C9A19}"/>
              </a:ext>
            </a:extLst>
          </p:cNvPr>
          <p:cNvSpPr>
            <a:spLocks noGrp="1"/>
          </p:cNvSpPr>
          <p:nvPr>
            <p:ph type="dt" sz="half" idx="10"/>
          </p:nvPr>
        </p:nvSpPr>
        <p:spPr/>
        <p:txBody>
          <a:bodyPr/>
          <a:lstStyle/>
          <a:p>
            <a:fld id="{00777989-4B62-42C6-B982-F787893390E0}" type="datetimeFigureOut">
              <a:rPr kumimoji="1" lang="ja-JP" altLang="en-US" smtClean="0"/>
              <a:t>2025/1/5</a:t>
            </a:fld>
            <a:endParaRPr kumimoji="1" lang="ja-JP" altLang="en-US"/>
          </a:p>
        </p:txBody>
      </p:sp>
      <p:sp>
        <p:nvSpPr>
          <p:cNvPr id="5" name="フッター プレースホルダー 4">
            <a:extLst>
              <a:ext uri="{FF2B5EF4-FFF2-40B4-BE49-F238E27FC236}">
                <a16:creationId xmlns:a16="http://schemas.microsoft.com/office/drawing/2014/main" id="{EBBDF706-5F64-3E92-ADE9-FEBC3517334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FF07703-98BC-6928-05E8-7BD1AA196954}"/>
              </a:ext>
            </a:extLst>
          </p:cNvPr>
          <p:cNvSpPr>
            <a:spLocks noGrp="1"/>
          </p:cNvSpPr>
          <p:nvPr>
            <p:ph type="sldNum" sz="quarter" idx="12"/>
          </p:nvPr>
        </p:nvSpPr>
        <p:spPr/>
        <p:txBody>
          <a:bodyPr/>
          <a:lstStyle/>
          <a:p>
            <a:fld id="{31DD07F5-4199-41C8-8A34-9785AA9B384F}" type="slidenum">
              <a:rPr kumimoji="1" lang="ja-JP" altLang="en-US" smtClean="0"/>
              <a:t>‹#›</a:t>
            </a:fld>
            <a:endParaRPr kumimoji="1" lang="ja-JP" altLang="en-US"/>
          </a:p>
        </p:txBody>
      </p:sp>
    </p:spTree>
    <p:extLst>
      <p:ext uri="{BB962C8B-B14F-4D97-AF65-F5344CB8AC3E}">
        <p14:creationId xmlns:p14="http://schemas.microsoft.com/office/powerpoint/2010/main" val="1123448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EE6581-DB18-693B-E4EE-52B790F9008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8131F13-8FA7-9A92-1E07-23006A265F1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4693DF9-93DC-D204-C86D-DF046C1D1083}"/>
              </a:ext>
            </a:extLst>
          </p:cNvPr>
          <p:cNvSpPr>
            <a:spLocks noGrp="1"/>
          </p:cNvSpPr>
          <p:nvPr>
            <p:ph type="dt" sz="half" idx="10"/>
          </p:nvPr>
        </p:nvSpPr>
        <p:spPr/>
        <p:txBody>
          <a:bodyPr/>
          <a:lstStyle/>
          <a:p>
            <a:fld id="{00777989-4B62-42C6-B982-F787893390E0}" type="datetimeFigureOut">
              <a:rPr kumimoji="1" lang="ja-JP" altLang="en-US" smtClean="0"/>
              <a:t>2025/1/5</a:t>
            </a:fld>
            <a:endParaRPr kumimoji="1" lang="ja-JP" altLang="en-US"/>
          </a:p>
        </p:txBody>
      </p:sp>
      <p:sp>
        <p:nvSpPr>
          <p:cNvPr id="5" name="フッター プレースホルダー 4">
            <a:extLst>
              <a:ext uri="{FF2B5EF4-FFF2-40B4-BE49-F238E27FC236}">
                <a16:creationId xmlns:a16="http://schemas.microsoft.com/office/drawing/2014/main" id="{188F9BD9-B61B-C297-A3B0-BBCBB990A03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2F30AD-F7DD-C21C-E3AD-A3FA96C2039D}"/>
              </a:ext>
            </a:extLst>
          </p:cNvPr>
          <p:cNvSpPr>
            <a:spLocks noGrp="1"/>
          </p:cNvSpPr>
          <p:nvPr>
            <p:ph type="sldNum" sz="quarter" idx="12"/>
          </p:nvPr>
        </p:nvSpPr>
        <p:spPr/>
        <p:txBody>
          <a:bodyPr/>
          <a:lstStyle/>
          <a:p>
            <a:fld id="{31DD07F5-4199-41C8-8A34-9785AA9B384F}" type="slidenum">
              <a:rPr kumimoji="1" lang="ja-JP" altLang="en-US" smtClean="0"/>
              <a:t>‹#›</a:t>
            </a:fld>
            <a:endParaRPr kumimoji="1" lang="ja-JP" altLang="en-US"/>
          </a:p>
        </p:txBody>
      </p:sp>
    </p:spTree>
    <p:extLst>
      <p:ext uri="{BB962C8B-B14F-4D97-AF65-F5344CB8AC3E}">
        <p14:creationId xmlns:p14="http://schemas.microsoft.com/office/powerpoint/2010/main" val="46894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D445735-F3E9-AA23-B810-8721B5CDBE8A}"/>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A872604-1F02-78BF-8951-8620E55267AD}"/>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ED7BDB8-1C8B-254B-C241-AE1C94E2D30E}"/>
              </a:ext>
            </a:extLst>
          </p:cNvPr>
          <p:cNvSpPr>
            <a:spLocks noGrp="1"/>
          </p:cNvSpPr>
          <p:nvPr>
            <p:ph type="dt" sz="half" idx="10"/>
          </p:nvPr>
        </p:nvSpPr>
        <p:spPr/>
        <p:txBody>
          <a:bodyPr/>
          <a:lstStyle/>
          <a:p>
            <a:fld id="{00777989-4B62-42C6-B982-F787893390E0}" type="datetimeFigureOut">
              <a:rPr kumimoji="1" lang="ja-JP" altLang="en-US" smtClean="0"/>
              <a:t>2025/1/5</a:t>
            </a:fld>
            <a:endParaRPr kumimoji="1" lang="ja-JP" altLang="en-US"/>
          </a:p>
        </p:txBody>
      </p:sp>
      <p:sp>
        <p:nvSpPr>
          <p:cNvPr id="5" name="フッター プレースホルダー 4">
            <a:extLst>
              <a:ext uri="{FF2B5EF4-FFF2-40B4-BE49-F238E27FC236}">
                <a16:creationId xmlns:a16="http://schemas.microsoft.com/office/drawing/2014/main" id="{9D0F38E1-7B1F-1B70-E426-A99981D595E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5DC446D-C132-F2F5-54EF-767A692F101A}"/>
              </a:ext>
            </a:extLst>
          </p:cNvPr>
          <p:cNvSpPr>
            <a:spLocks noGrp="1"/>
          </p:cNvSpPr>
          <p:nvPr>
            <p:ph type="sldNum" sz="quarter" idx="12"/>
          </p:nvPr>
        </p:nvSpPr>
        <p:spPr/>
        <p:txBody>
          <a:bodyPr/>
          <a:lstStyle/>
          <a:p>
            <a:fld id="{31DD07F5-4199-41C8-8A34-9785AA9B384F}" type="slidenum">
              <a:rPr kumimoji="1" lang="ja-JP" altLang="en-US" smtClean="0"/>
              <a:t>‹#›</a:t>
            </a:fld>
            <a:endParaRPr kumimoji="1" lang="ja-JP" altLang="en-US"/>
          </a:p>
        </p:txBody>
      </p:sp>
    </p:spTree>
    <p:extLst>
      <p:ext uri="{BB962C8B-B14F-4D97-AF65-F5344CB8AC3E}">
        <p14:creationId xmlns:p14="http://schemas.microsoft.com/office/powerpoint/2010/main" val="3200753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3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5223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8651" y="365130"/>
            <a:ext cx="7886701" cy="623017"/>
          </a:xfrm>
        </p:spPr>
        <p:txBody>
          <a:bodyPr>
            <a:normAutofit/>
          </a:bodyPr>
          <a:lstStyle>
            <a:lvl1pPr algn="ctr">
              <a:defRPr sz="1709" b="1">
                <a:latin typeface="メイリオ" panose="020B0604030504040204" pitchFamily="50" charset="-128"/>
                <a:ea typeface="メイリオ" panose="020B0604030504040204" pitchFamily="50" charset="-128"/>
              </a:defRPr>
            </a:lvl1pPr>
          </a:lstStyle>
          <a:p>
            <a:r>
              <a:rPr lang="ja-JP" altLang="en-US"/>
              <a:t>マスター タイトルの書式設定</a:t>
            </a:r>
            <a:endParaRPr lang="en-US" dirty="0"/>
          </a:p>
        </p:txBody>
      </p:sp>
      <p:sp>
        <p:nvSpPr>
          <p:cNvPr id="6" name="Slide Number Placeholder 5"/>
          <p:cNvSpPr>
            <a:spLocks noGrp="1"/>
          </p:cNvSpPr>
          <p:nvPr>
            <p:ph type="sldNum" sz="quarter" idx="12"/>
          </p:nvPr>
        </p:nvSpPr>
        <p:spPr>
          <a:xfrm>
            <a:off x="8417644" y="6477922"/>
            <a:ext cx="726357" cy="380078"/>
          </a:xfrm>
        </p:spPr>
        <p:txBody>
          <a:bodyPr/>
          <a:lstStyle>
            <a:lvl1pPr algn="r">
              <a:defRPr sz="949" b="1">
                <a:solidFill>
                  <a:schemeClr val="accent6">
                    <a:lumMod val="95000"/>
                    <a:lumOff val="5000"/>
                  </a:schemeClr>
                </a:solidFill>
                <a:latin typeface="メイリオ" panose="020B0604030504040204" pitchFamily="50" charset="-128"/>
                <a:ea typeface="メイリオ" panose="020B0604030504040204" pitchFamily="50" charset="-128"/>
              </a:defRPr>
            </a:lvl1pPr>
          </a:lstStyle>
          <a:p>
            <a:fld id="{A8D458D9-CAE6-4FF0-ADA8-451C5A5527BF}" type="slidenum">
              <a:rPr lang="ja-JP" altLang="en-US" smtClean="0"/>
              <a:pPr/>
              <a:t>‹#›</a:t>
            </a:fld>
            <a:endParaRPr lang="ja-JP" altLang="en-US"/>
          </a:p>
        </p:txBody>
      </p:sp>
    </p:spTree>
    <p:extLst>
      <p:ext uri="{BB962C8B-B14F-4D97-AF65-F5344CB8AC3E}">
        <p14:creationId xmlns:p14="http://schemas.microsoft.com/office/powerpoint/2010/main" val="374016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6159E1-B1F3-F165-A905-2CC0400FAFA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31E4EEC-7624-230B-5181-AF9563306AE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1BBB8F2-015C-14BB-BED7-164F51341F04}"/>
              </a:ext>
            </a:extLst>
          </p:cNvPr>
          <p:cNvSpPr>
            <a:spLocks noGrp="1"/>
          </p:cNvSpPr>
          <p:nvPr>
            <p:ph type="dt" sz="half" idx="10"/>
          </p:nvPr>
        </p:nvSpPr>
        <p:spPr/>
        <p:txBody>
          <a:bodyPr/>
          <a:lstStyle/>
          <a:p>
            <a:fld id="{00777989-4B62-42C6-B982-F787893390E0}" type="datetimeFigureOut">
              <a:rPr kumimoji="1" lang="ja-JP" altLang="en-US" smtClean="0"/>
              <a:t>2025/1/5</a:t>
            </a:fld>
            <a:endParaRPr kumimoji="1" lang="ja-JP" altLang="en-US"/>
          </a:p>
        </p:txBody>
      </p:sp>
      <p:sp>
        <p:nvSpPr>
          <p:cNvPr id="5" name="フッター プレースホルダー 4">
            <a:extLst>
              <a:ext uri="{FF2B5EF4-FFF2-40B4-BE49-F238E27FC236}">
                <a16:creationId xmlns:a16="http://schemas.microsoft.com/office/drawing/2014/main" id="{4F63E0D5-140E-B3A9-F8ED-3F5456132AF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0D51A43-D520-D982-53B3-6F301D9D9BCF}"/>
              </a:ext>
            </a:extLst>
          </p:cNvPr>
          <p:cNvSpPr>
            <a:spLocks noGrp="1"/>
          </p:cNvSpPr>
          <p:nvPr>
            <p:ph type="sldNum" sz="quarter" idx="12"/>
          </p:nvPr>
        </p:nvSpPr>
        <p:spPr/>
        <p:txBody>
          <a:bodyPr/>
          <a:lstStyle/>
          <a:p>
            <a:fld id="{31DD07F5-4199-41C8-8A34-9785AA9B384F}" type="slidenum">
              <a:rPr kumimoji="1" lang="ja-JP" altLang="en-US" smtClean="0"/>
              <a:t>‹#›</a:t>
            </a:fld>
            <a:endParaRPr kumimoji="1" lang="ja-JP" altLang="en-US"/>
          </a:p>
        </p:txBody>
      </p:sp>
    </p:spTree>
    <p:extLst>
      <p:ext uri="{BB962C8B-B14F-4D97-AF65-F5344CB8AC3E}">
        <p14:creationId xmlns:p14="http://schemas.microsoft.com/office/powerpoint/2010/main" val="1968915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185EE0-0A48-4DB8-2B09-EF016A70197F}"/>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4812EAE-276C-5D83-C17B-668DE05FD44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5432A5F-AAF8-A297-7DD8-6D0B9ED7D9C7}"/>
              </a:ext>
            </a:extLst>
          </p:cNvPr>
          <p:cNvSpPr>
            <a:spLocks noGrp="1"/>
          </p:cNvSpPr>
          <p:nvPr>
            <p:ph type="dt" sz="half" idx="10"/>
          </p:nvPr>
        </p:nvSpPr>
        <p:spPr/>
        <p:txBody>
          <a:bodyPr/>
          <a:lstStyle/>
          <a:p>
            <a:fld id="{00777989-4B62-42C6-B982-F787893390E0}" type="datetimeFigureOut">
              <a:rPr kumimoji="1" lang="ja-JP" altLang="en-US" smtClean="0"/>
              <a:t>2025/1/5</a:t>
            </a:fld>
            <a:endParaRPr kumimoji="1" lang="ja-JP" altLang="en-US"/>
          </a:p>
        </p:txBody>
      </p:sp>
      <p:sp>
        <p:nvSpPr>
          <p:cNvPr id="5" name="フッター プレースホルダー 4">
            <a:extLst>
              <a:ext uri="{FF2B5EF4-FFF2-40B4-BE49-F238E27FC236}">
                <a16:creationId xmlns:a16="http://schemas.microsoft.com/office/drawing/2014/main" id="{0D414259-B650-116C-03C8-3938B7B3F6E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759450B-0C24-73FA-A8A2-4BE224D736CC}"/>
              </a:ext>
            </a:extLst>
          </p:cNvPr>
          <p:cNvSpPr>
            <a:spLocks noGrp="1"/>
          </p:cNvSpPr>
          <p:nvPr>
            <p:ph type="sldNum" sz="quarter" idx="12"/>
          </p:nvPr>
        </p:nvSpPr>
        <p:spPr/>
        <p:txBody>
          <a:bodyPr/>
          <a:lstStyle/>
          <a:p>
            <a:fld id="{31DD07F5-4199-41C8-8A34-9785AA9B384F}" type="slidenum">
              <a:rPr kumimoji="1" lang="ja-JP" altLang="en-US" smtClean="0"/>
              <a:t>‹#›</a:t>
            </a:fld>
            <a:endParaRPr kumimoji="1" lang="ja-JP" altLang="en-US"/>
          </a:p>
        </p:txBody>
      </p:sp>
    </p:spTree>
    <p:extLst>
      <p:ext uri="{BB962C8B-B14F-4D97-AF65-F5344CB8AC3E}">
        <p14:creationId xmlns:p14="http://schemas.microsoft.com/office/powerpoint/2010/main" val="744221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BD1F00-B4D9-3E77-A431-2CA35C217B9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07C207B-ED03-A614-5A2F-A1E6334A404D}"/>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6912795-8EFB-5F65-81D6-16B57AAF7CF6}"/>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5831E64-D6C0-0E4C-AB00-E12E571FDE83}"/>
              </a:ext>
            </a:extLst>
          </p:cNvPr>
          <p:cNvSpPr>
            <a:spLocks noGrp="1"/>
          </p:cNvSpPr>
          <p:nvPr>
            <p:ph type="dt" sz="half" idx="10"/>
          </p:nvPr>
        </p:nvSpPr>
        <p:spPr/>
        <p:txBody>
          <a:bodyPr/>
          <a:lstStyle/>
          <a:p>
            <a:fld id="{00777989-4B62-42C6-B982-F787893390E0}" type="datetimeFigureOut">
              <a:rPr kumimoji="1" lang="ja-JP" altLang="en-US" smtClean="0"/>
              <a:t>2025/1/5</a:t>
            </a:fld>
            <a:endParaRPr kumimoji="1" lang="ja-JP" altLang="en-US"/>
          </a:p>
        </p:txBody>
      </p:sp>
      <p:sp>
        <p:nvSpPr>
          <p:cNvPr id="6" name="フッター プレースホルダー 5">
            <a:extLst>
              <a:ext uri="{FF2B5EF4-FFF2-40B4-BE49-F238E27FC236}">
                <a16:creationId xmlns:a16="http://schemas.microsoft.com/office/drawing/2014/main" id="{17EDC6F7-3311-F88C-A76F-699A4BCCDDC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E6EA6C7-C316-BDB8-3F27-5DD5482B1753}"/>
              </a:ext>
            </a:extLst>
          </p:cNvPr>
          <p:cNvSpPr>
            <a:spLocks noGrp="1"/>
          </p:cNvSpPr>
          <p:nvPr>
            <p:ph type="sldNum" sz="quarter" idx="12"/>
          </p:nvPr>
        </p:nvSpPr>
        <p:spPr/>
        <p:txBody>
          <a:bodyPr/>
          <a:lstStyle/>
          <a:p>
            <a:fld id="{31DD07F5-4199-41C8-8A34-9785AA9B384F}" type="slidenum">
              <a:rPr kumimoji="1" lang="ja-JP" altLang="en-US" smtClean="0"/>
              <a:t>‹#›</a:t>
            </a:fld>
            <a:endParaRPr kumimoji="1" lang="ja-JP" altLang="en-US"/>
          </a:p>
        </p:txBody>
      </p:sp>
    </p:spTree>
    <p:extLst>
      <p:ext uri="{BB962C8B-B14F-4D97-AF65-F5344CB8AC3E}">
        <p14:creationId xmlns:p14="http://schemas.microsoft.com/office/powerpoint/2010/main" val="1036232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1129FB-8575-0678-B80B-9CA3AF99809E}"/>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653476C-D83E-7DB8-0B55-768D2C758FD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285E7F8-21B6-6C20-8077-37DED1050728}"/>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52CD44B-1F73-783E-539E-3877255E4DD2}"/>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85B1ACE-7F73-1208-5915-5FFCBA19ED34}"/>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7A3CFF9-510B-FD47-6513-3E09EF24DE0F}"/>
              </a:ext>
            </a:extLst>
          </p:cNvPr>
          <p:cNvSpPr>
            <a:spLocks noGrp="1"/>
          </p:cNvSpPr>
          <p:nvPr>
            <p:ph type="dt" sz="half" idx="10"/>
          </p:nvPr>
        </p:nvSpPr>
        <p:spPr/>
        <p:txBody>
          <a:bodyPr/>
          <a:lstStyle/>
          <a:p>
            <a:fld id="{00777989-4B62-42C6-B982-F787893390E0}" type="datetimeFigureOut">
              <a:rPr kumimoji="1" lang="ja-JP" altLang="en-US" smtClean="0"/>
              <a:t>2025/1/5</a:t>
            </a:fld>
            <a:endParaRPr kumimoji="1" lang="ja-JP" altLang="en-US"/>
          </a:p>
        </p:txBody>
      </p:sp>
      <p:sp>
        <p:nvSpPr>
          <p:cNvPr id="8" name="フッター プレースホルダー 7">
            <a:extLst>
              <a:ext uri="{FF2B5EF4-FFF2-40B4-BE49-F238E27FC236}">
                <a16:creationId xmlns:a16="http://schemas.microsoft.com/office/drawing/2014/main" id="{1F812B3B-10FD-7F4A-5E6A-58621972188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138A6C7-0FF3-E601-F136-3A5E7755EC32}"/>
              </a:ext>
            </a:extLst>
          </p:cNvPr>
          <p:cNvSpPr>
            <a:spLocks noGrp="1"/>
          </p:cNvSpPr>
          <p:nvPr>
            <p:ph type="sldNum" sz="quarter" idx="12"/>
          </p:nvPr>
        </p:nvSpPr>
        <p:spPr/>
        <p:txBody>
          <a:bodyPr/>
          <a:lstStyle/>
          <a:p>
            <a:fld id="{31DD07F5-4199-41C8-8A34-9785AA9B384F}" type="slidenum">
              <a:rPr kumimoji="1" lang="ja-JP" altLang="en-US" smtClean="0"/>
              <a:t>‹#›</a:t>
            </a:fld>
            <a:endParaRPr kumimoji="1" lang="ja-JP" altLang="en-US"/>
          </a:p>
        </p:txBody>
      </p:sp>
    </p:spTree>
    <p:extLst>
      <p:ext uri="{BB962C8B-B14F-4D97-AF65-F5344CB8AC3E}">
        <p14:creationId xmlns:p14="http://schemas.microsoft.com/office/powerpoint/2010/main" val="2608476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DEEA46-007D-F641-6244-91F7D729C99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CAD8A04-A0D0-AF2D-4F05-C759799374FF}"/>
              </a:ext>
            </a:extLst>
          </p:cNvPr>
          <p:cNvSpPr>
            <a:spLocks noGrp="1"/>
          </p:cNvSpPr>
          <p:nvPr>
            <p:ph type="dt" sz="half" idx="10"/>
          </p:nvPr>
        </p:nvSpPr>
        <p:spPr/>
        <p:txBody>
          <a:bodyPr/>
          <a:lstStyle/>
          <a:p>
            <a:fld id="{00777989-4B62-42C6-B982-F787893390E0}" type="datetimeFigureOut">
              <a:rPr kumimoji="1" lang="ja-JP" altLang="en-US" smtClean="0"/>
              <a:t>2025/1/5</a:t>
            </a:fld>
            <a:endParaRPr kumimoji="1" lang="ja-JP" altLang="en-US"/>
          </a:p>
        </p:txBody>
      </p:sp>
      <p:sp>
        <p:nvSpPr>
          <p:cNvPr id="4" name="フッター プレースホルダー 3">
            <a:extLst>
              <a:ext uri="{FF2B5EF4-FFF2-40B4-BE49-F238E27FC236}">
                <a16:creationId xmlns:a16="http://schemas.microsoft.com/office/drawing/2014/main" id="{4C84FFEC-D487-D619-6C3D-97C3B67269E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C43BA44-7F31-6674-D811-94D38F3788EE}"/>
              </a:ext>
            </a:extLst>
          </p:cNvPr>
          <p:cNvSpPr>
            <a:spLocks noGrp="1"/>
          </p:cNvSpPr>
          <p:nvPr>
            <p:ph type="sldNum" sz="quarter" idx="12"/>
          </p:nvPr>
        </p:nvSpPr>
        <p:spPr/>
        <p:txBody>
          <a:bodyPr/>
          <a:lstStyle/>
          <a:p>
            <a:fld id="{31DD07F5-4199-41C8-8A34-9785AA9B384F}" type="slidenum">
              <a:rPr kumimoji="1" lang="ja-JP" altLang="en-US" smtClean="0"/>
              <a:t>‹#›</a:t>
            </a:fld>
            <a:endParaRPr kumimoji="1" lang="ja-JP" altLang="en-US"/>
          </a:p>
        </p:txBody>
      </p:sp>
    </p:spTree>
    <p:extLst>
      <p:ext uri="{BB962C8B-B14F-4D97-AF65-F5344CB8AC3E}">
        <p14:creationId xmlns:p14="http://schemas.microsoft.com/office/powerpoint/2010/main" val="3690656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9F8EB88-8D60-346E-9BE3-63BB3FE046DB}"/>
              </a:ext>
            </a:extLst>
          </p:cNvPr>
          <p:cNvSpPr>
            <a:spLocks noGrp="1"/>
          </p:cNvSpPr>
          <p:nvPr>
            <p:ph type="dt" sz="half" idx="10"/>
          </p:nvPr>
        </p:nvSpPr>
        <p:spPr/>
        <p:txBody>
          <a:bodyPr/>
          <a:lstStyle/>
          <a:p>
            <a:fld id="{00777989-4B62-42C6-B982-F787893390E0}" type="datetimeFigureOut">
              <a:rPr kumimoji="1" lang="ja-JP" altLang="en-US" smtClean="0"/>
              <a:t>2025/1/5</a:t>
            </a:fld>
            <a:endParaRPr kumimoji="1" lang="ja-JP" altLang="en-US"/>
          </a:p>
        </p:txBody>
      </p:sp>
      <p:sp>
        <p:nvSpPr>
          <p:cNvPr id="3" name="フッター プレースホルダー 2">
            <a:extLst>
              <a:ext uri="{FF2B5EF4-FFF2-40B4-BE49-F238E27FC236}">
                <a16:creationId xmlns:a16="http://schemas.microsoft.com/office/drawing/2014/main" id="{D51D59A0-7D98-5531-4A01-83B28A2625A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25C96C0-FA01-487B-2E2E-7516E5F06D7B}"/>
              </a:ext>
            </a:extLst>
          </p:cNvPr>
          <p:cNvSpPr>
            <a:spLocks noGrp="1"/>
          </p:cNvSpPr>
          <p:nvPr>
            <p:ph type="sldNum" sz="quarter" idx="12"/>
          </p:nvPr>
        </p:nvSpPr>
        <p:spPr/>
        <p:txBody>
          <a:bodyPr/>
          <a:lstStyle/>
          <a:p>
            <a:fld id="{31DD07F5-4199-41C8-8A34-9785AA9B384F}" type="slidenum">
              <a:rPr kumimoji="1" lang="ja-JP" altLang="en-US" smtClean="0"/>
              <a:t>‹#›</a:t>
            </a:fld>
            <a:endParaRPr kumimoji="1" lang="ja-JP" altLang="en-US"/>
          </a:p>
        </p:txBody>
      </p:sp>
    </p:spTree>
    <p:extLst>
      <p:ext uri="{BB962C8B-B14F-4D97-AF65-F5344CB8AC3E}">
        <p14:creationId xmlns:p14="http://schemas.microsoft.com/office/powerpoint/2010/main" val="2431827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E5EB07-BA30-2175-5FFA-89DE8071F100}"/>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7A816B1-5AA6-FA27-2513-F2ADB6C89D3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1F2F2C6-8ACC-FC0D-69C8-8D5AC9EA61E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90A9752-76C7-F2B7-38BF-0F71C23BA663}"/>
              </a:ext>
            </a:extLst>
          </p:cNvPr>
          <p:cNvSpPr>
            <a:spLocks noGrp="1"/>
          </p:cNvSpPr>
          <p:nvPr>
            <p:ph type="dt" sz="half" idx="10"/>
          </p:nvPr>
        </p:nvSpPr>
        <p:spPr/>
        <p:txBody>
          <a:bodyPr/>
          <a:lstStyle/>
          <a:p>
            <a:fld id="{00777989-4B62-42C6-B982-F787893390E0}" type="datetimeFigureOut">
              <a:rPr kumimoji="1" lang="ja-JP" altLang="en-US" smtClean="0"/>
              <a:t>2025/1/5</a:t>
            </a:fld>
            <a:endParaRPr kumimoji="1" lang="ja-JP" altLang="en-US"/>
          </a:p>
        </p:txBody>
      </p:sp>
      <p:sp>
        <p:nvSpPr>
          <p:cNvPr id="6" name="フッター プレースホルダー 5">
            <a:extLst>
              <a:ext uri="{FF2B5EF4-FFF2-40B4-BE49-F238E27FC236}">
                <a16:creationId xmlns:a16="http://schemas.microsoft.com/office/drawing/2014/main" id="{681E3F77-2D36-EDA8-8178-14DDACC9746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E2F44D0-DAA1-A8BC-694F-10C9AFC332AC}"/>
              </a:ext>
            </a:extLst>
          </p:cNvPr>
          <p:cNvSpPr>
            <a:spLocks noGrp="1"/>
          </p:cNvSpPr>
          <p:nvPr>
            <p:ph type="sldNum" sz="quarter" idx="12"/>
          </p:nvPr>
        </p:nvSpPr>
        <p:spPr/>
        <p:txBody>
          <a:bodyPr/>
          <a:lstStyle/>
          <a:p>
            <a:fld id="{31DD07F5-4199-41C8-8A34-9785AA9B384F}" type="slidenum">
              <a:rPr kumimoji="1" lang="ja-JP" altLang="en-US" smtClean="0"/>
              <a:t>‹#›</a:t>
            </a:fld>
            <a:endParaRPr kumimoji="1" lang="ja-JP" altLang="en-US"/>
          </a:p>
        </p:txBody>
      </p:sp>
    </p:spTree>
    <p:extLst>
      <p:ext uri="{BB962C8B-B14F-4D97-AF65-F5344CB8AC3E}">
        <p14:creationId xmlns:p14="http://schemas.microsoft.com/office/powerpoint/2010/main" val="1202251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B78942-F0E2-34F1-142B-BB66402AB242}"/>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51B14A9-CDBE-8D5B-A282-6DABF3DDB58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AB7E1CBD-D67B-17E9-D454-CC813B07667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88E1DE2-4013-3661-0B01-B825E7F5E099}"/>
              </a:ext>
            </a:extLst>
          </p:cNvPr>
          <p:cNvSpPr>
            <a:spLocks noGrp="1"/>
          </p:cNvSpPr>
          <p:nvPr>
            <p:ph type="dt" sz="half" idx="10"/>
          </p:nvPr>
        </p:nvSpPr>
        <p:spPr/>
        <p:txBody>
          <a:bodyPr/>
          <a:lstStyle/>
          <a:p>
            <a:fld id="{00777989-4B62-42C6-B982-F787893390E0}" type="datetimeFigureOut">
              <a:rPr kumimoji="1" lang="ja-JP" altLang="en-US" smtClean="0"/>
              <a:t>2025/1/5</a:t>
            </a:fld>
            <a:endParaRPr kumimoji="1" lang="ja-JP" altLang="en-US"/>
          </a:p>
        </p:txBody>
      </p:sp>
      <p:sp>
        <p:nvSpPr>
          <p:cNvPr id="6" name="フッター プレースホルダー 5">
            <a:extLst>
              <a:ext uri="{FF2B5EF4-FFF2-40B4-BE49-F238E27FC236}">
                <a16:creationId xmlns:a16="http://schemas.microsoft.com/office/drawing/2014/main" id="{98044D73-8AB1-F720-E7D4-4C9975B2868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DBE384E-8ED2-4079-0030-397C5B8224B8}"/>
              </a:ext>
            </a:extLst>
          </p:cNvPr>
          <p:cNvSpPr>
            <a:spLocks noGrp="1"/>
          </p:cNvSpPr>
          <p:nvPr>
            <p:ph type="sldNum" sz="quarter" idx="12"/>
          </p:nvPr>
        </p:nvSpPr>
        <p:spPr/>
        <p:txBody>
          <a:bodyPr/>
          <a:lstStyle/>
          <a:p>
            <a:fld id="{31DD07F5-4199-41C8-8A34-9785AA9B384F}" type="slidenum">
              <a:rPr kumimoji="1" lang="ja-JP" altLang="en-US" smtClean="0"/>
              <a:t>‹#›</a:t>
            </a:fld>
            <a:endParaRPr kumimoji="1" lang="ja-JP" altLang="en-US"/>
          </a:p>
        </p:txBody>
      </p:sp>
    </p:spTree>
    <p:extLst>
      <p:ext uri="{BB962C8B-B14F-4D97-AF65-F5344CB8AC3E}">
        <p14:creationId xmlns:p14="http://schemas.microsoft.com/office/powerpoint/2010/main" val="3405176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D991566-117A-4E08-1501-46907DD3897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42734A1-9B4F-9364-314B-4C7D4756876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02F869E-BD5C-2FD4-0842-1BE86394EE7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0777989-4B62-42C6-B982-F787893390E0}" type="datetimeFigureOut">
              <a:rPr kumimoji="1" lang="ja-JP" altLang="en-US" smtClean="0"/>
              <a:t>2025/1/5</a:t>
            </a:fld>
            <a:endParaRPr kumimoji="1" lang="ja-JP" altLang="en-US"/>
          </a:p>
        </p:txBody>
      </p:sp>
      <p:sp>
        <p:nvSpPr>
          <p:cNvPr id="5" name="フッター プレースホルダー 4">
            <a:extLst>
              <a:ext uri="{FF2B5EF4-FFF2-40B4-BE49-F238E27FC236}">
                <a16:creationId xmlns:a16="http://schemas.microsoft.com/office/drawing/2014/main" id="{FDED6A59-459F-64E5-B68A-4BF55672E32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1C472D5-F055-3666-1439-7B0C08A2BDA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1DD07F5-4199-41C8-8A34-9785AA9B384F}" type="slidenum">
              <a:rPr kumimoji="1" lang="ja-JP" altLang="en-US" smtClean="0"/>
              <a:t>‹#›</a:t>
            </a:fld>
            <a:endParaRPr kumimoji="1" lang="ja-JP" altLang="en-US"/>
          </a:p>
        </p:txBody>
      </p:sp>
    </p:spTree>
    <p:extLst>
      <p:ext uri="{BB962C8B-B14F-4D97-AF65-F5344CB8AC3E}">
        <p14:creationId xmlns:p14="http://schemas.microsoft.com/office/powerpoint/2010/main" val="83319199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6CA86C44-9C07-DA1C-9AFD-50AF1C4FA32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3793FF-C116-49AF-97CF-2BDF81BE2D10}" type="slidenum">
              <a:rPr kumimoji="1" lang="ja-JP" altLang="en-US" sz="9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9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pic>
        <p:nvPicPr>
          <p:cNvPr id="6" name="図 5">
            <a:extLst>
              <a:ext uri="{FF2B5EF4-FFF2-40B4-BE49-F238E27FC236}">
                <a16:creationId xmlns:a16="http://schemas.microsoft.com/office/drawing/2014/main" id="{DA388963-F59B-C774-AE94-B774BC2F38E3}"/>
              </a:ext>
            </a:extLst>
          </p:cNvPr>
          <p:cNvPicPr>
            <a:picLocks noChangeAspect="1"/>
          </p:cNvPicPr>
          <p:nvPr/>
        </p:nvPicPr>
        <p:blipFill>
          <a:blip r:embed="rId2"/>
          <a:stretch>
            <a:fillRect/>
          </a:stretch>
        </p:blipFill>
        <p:spPr>
          <a:xfrm>
            <a:off x="935611" y="620688"/>
            <a:ext cx="7272778" cy="5462811"/>
          </a:xfrm>
          <a:prstGeom prst="rect">
            <a:avLst/>
          </a:prstGeom>
        </p:spPr>
      </p:pic>
      <p:sp>
        <p:nvSpPr>
          <p:cNvPr id="7" name="テキスト ボックス 6">
            <a:extLst>
              <a:ext uri="{FF2B5EF4-FFF2-40B4-BE49-F238E27FC236}">
                <a16:creationId xmlns:a16="http://schemas.microsoft.com/office/drawing/2014/main" id="{B37F79A5-5C72-8D53-07DD-F636E2B66CE1}"/>
              </a:ext>
            </a:extLst>
          </p:cNvPr>
          <p:cNvSpPr txBox="1"/>
          <p:nvPr/>
        </p:nvSpPr>
        <p:spPr>
          <a:xfrm>
            <a:off x="739440" y="6219924"/>
            <a:ext cx="7665120" cy="4154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err="1">
                <a:ln>
                  <a:noFill/>
                </a:ln>
                <a:solidFill>
                  <a:srgbClr val="000000"/>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i</a:t>
            </a:r>
            <a:r>
              <a:rPr kumimoji="1" lang="en-US" altLang="ja-JP" sz="105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kumimoji="1" lang="ja-JP" altLang="ja-JP" sz="105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ライブラリーは、障害に応じた教育支援機器を展示しており、教育関係者や研究者が見学に訪れます。</a:t>
            </a:r>
            <a:endParaRPr kumimoji="1" lang="ja-JP" altLang="ja-JP"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05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同研究所は、研修施設でもあり、全国の指導的立場の特別支援教育担当教員が年間数百人単位で宿泊しながら研修します</a:t>
            </a:r>
            <a:r>
              <a:rPr kumimoji="1" lang="ja-JP" altLang="en-US" sz="105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rPr>
              <a:t>。</a:t>
            </a:r>
            <a:endParaRPr kumimoji="1" lang="ja-JP" altLang="ja-JP"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D5C9E30B-D628-E66D-B9A1-BD87287D265B}"/>
              </a:ext>
            </a:extLst>
          </p:cNvPr>
          <p:cNvSpPr txBox="1"/>
          <p:nvPr/>
        </p:nvSpPr>
        <p:spPr>
          <a:xfrm>
            <a:off x="521051" y="114931"/>
            <a:ext cx="810189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800" b="1" i="0" u="none" strike="noStrike" kern="0" cap="none" spc="0" normalizeH="0" baseline="0" noProof="0" dirty="0">
                <a:ln>
                  <a:noFill/>
                </a:ln>
                <a:solidFill>
                  <a:srgbClr val="000000"/>
                </a:solidFill>
                <a:effectLst/>
                <a:uLnTx/>
                <a:uFillTx/>
                <a:latin typeface="游ゴシック" panose="020F0502020204030204"/>
                <a:ea typeface="ＭＳ Ｐゴシック" panose="020B0600070205080204" pitchFamily="50" charset="-128"/>
                <a:cs typeface="ＭＳ Ｐゴシック" panose="020B0600070205080204" pitchFamily="50" charset="-128"/>
              </a:rPr>
              <a:t>国立特別支援教育総合研究所内にある</a:t>
            </a:r>
            <a:r>
              <a:rPr kumimoji="1" lang="en-US" altLang="ja-JP" sz="1800" b="1" i="0" u="none" strike="noStrike" kern="0" cap="none" spc="0" normalizeH="0" baseline="0" noProof="0" dirty="0" err="1">
                <a:ln>
                  <a:noFill/>
                </a:ln>
                <a:solidFill>
                  <a:srgbClr val="000000"/>
                </a:solidFill>
                <a:effectLst/>
                <a:uLnTx/>
                <a:uFillTx/>
                <a:latin typeface="游ゴシック" panose="020F0502020204030204"/>
                <a:ea typeface="ＭＳ Ｐゴシック" panose="020B0600070205080204" pitchFamily="50" charset="-128"/>
                <a:cs typeface="ＭＳ Ｐゴシック" panose="020B0600070205080204" pitchFamily="50" charset="-128"/>
              </a:rPr>
              <a:t>i</a:t>
            </a:r>
            <a:r>
              <a:rPr kumimoji="1" lang="ja-JP" altLang="ja-JP" sz="1800" b="1" i="0" u="none" strike="noStrike" kern="0" cap="none" spc="0" normalizeH="0" baseline="0" noProof="0" dirty="0">
                <a:ln>
                  <a:noFill/>
                </a:ln>
                <a:solidFill>
                  <a:srgbClr val="000000"/>
                </a:solidFill>
                <a:effectLst/>
                <a:uLnTx/>
                <a:uFillTx/>
                <a:latin typeface="游ゴシック" panose="020F0502020204030204"/>
                <a:ea typeface="ＭＳ Ｐゴシック" panose="020B0600070205080204" pitchFamily="50" charset="-128"/>
                <a:cs typeface="ＭＳ Ｐゴシック" panose="020B0600070205080204" pitchFamily="50" charset="-128"/>
              </a:rPr>
              <a:t>ライブラリーに</a:t>
            </a:r>
            <a:r>
              <a:rPr kumimoji="1" lang="ja-JP" altLang="en-US" sz="1800" b="1" i="0" u="none" strike="noStrike" kern="0" cap="none" spc="0" normalizeH="0" baseline="0" noProof="0" dirty="0">
                <a:ln>
                  <a:noFill/>
                </a:ln>
                <a:solidFill>
                  <a:srgbClr val="000000"/>
                </a:solidFill>
                <a:effectLst/>
                <a:uLnTx/>
                <a:uFillTx/>
                <a:latin typeface="游ゴシック" panose="020F0502020204030204"/>
                <a:ea typeface="ＭＳ Ｐゴシック" panose="020B0600070205080204" pitchFamily="50" charset="-128"/>
                <a:cs typeface="ＭＳ Ｐゴシック" panose="020B0600070205080204" pitchFamily="50" charset="-128"/>
              </a:rPr>
              <a:t>「軟骨伝導集音器」を</a:t>
            </a:r>
            <a:r>
              <a:rPr kumimoji="1" lang="ja-JP" altLang="ja-JP" sz="1800" b="1" i="0" u="none" strike="noStrike" kern="0" cap="none" spc="0" normalizeH="0" baseline="0" noProof="0" dirty="0">
                <a:ln>
                  <a:noFill/>
                </a:ln>
                <a:solidFill>
                  <a:srgbClr val="000000"/>
                </a:solidFill>
                <a:effectLst/>
                <a:uLnTx/>
                <a:uFillTx/>
                <a:latin typeface="游ゴシック" panose="020F0502020204030204"/>
                <a:ea typeface="ＭＳ Ｐゴシック" panose="020B0600070205080204" pitchFamily="50" charset="-128"/>
                <a:cs typeface="ＭＳ Ｐゴシック" panose="020B0600070205080204" pitchFamily="50" charset="-128"/>
              </a:rPr>
              <a:t>展示</a:t>
            </a:r>
            <a:endPar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6912354"/>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71</Words>
  <Application>Microsoft Office PowerPoint</Application>
  <PresentationFormat>画面に合わせる (4:3)</PresentationFormat>
  <Paragraphs>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メイリオ</vt:lpstr>
      <vt:lpstr>游ゴシック</vt:lpstr>
      <vt:lpstr>游ゴシック Light</vt:lpstr>
      <vt:lpstr>Arial</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雅永 中川</dc:creator>
  <cp:lastModifiedBy>雅永 中川</cp:lastModifiedBy>
  <cp:revision>1</cp:revision>
  <dcterms:created xsi:type="dcterms:W3CDTF">2025-01-04T16:25:07Z</dcterms:created>
  <dcterms:modified xsi:type="dcterms:W3CDTF">2025-01-04T16:31:46Z</dcterms:modified>
</cp:coreProperties>
</file>