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7473250" r:id="rId2"/>
    <p:sldId id="2147473251" r:id="rId3"/>
    <p:sldId id="214747325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53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70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17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8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99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38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05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59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01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3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07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7B1C8-0AEF-41EE-B624-327C5794D9E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74B69-F245-433E-AF21-19865F2ED3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66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______.xlsx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______1.xlsx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______2.xlsx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4395C64-2048-3657-B76D-C76D361FA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93FF-C116-49AF-97CF-2BDF81BE2D1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F6EB5D65-B21D-A610-7A79-323FE59C7B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3414" y="890867"/>
          <a:ext cx="6995120" cy="6882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287379" imgH="11106219" progId="Excel.Sheet.12">
                  <p:embed/>
                </p:oleObj>
              </mc:Choice>
              <mc:Fallback>
                <p:oleObj name="Worksheet" r:id="rId2" imgW="11287379" imgH="11106219" progId="Excel.Sheet.12">
                  <p:embed/>
                  <p:pic>
                    <p:nvPicPr>
                      <p:cNvPr id="3" name="オブジェクト 2">
                        <a:extLst>
                          <a:ext uri="{FF2B5EF4-FFF2-40B4-BE49-F238E27FC236}">
                            <a16:creationId xmlns:a16="http://schemas.microsoft.com/office/drawing/2014/main" id="{F6EB5D65-B21D-A610-7A79-323FE59C7B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3414" y="890867"/>
                        <a:ext cx="6995120" cy="6882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B50024-BA6A-CA0A-EE31-A8E4BD2D4369}"/>
              </a:ext>
            </a:extLst>
          </p:cNvPr>
          <p:cNvSpPr txBox="1"/>
          <p:nvPr/>
        </p:nvSpPr>
        <p:spPr>
          <a:xfrm>
            <a:off x="7350962" y="890867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5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28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068E50-04A3-2B42-63CA-9F86C3D5EE83}"/>
              </a:ext>
            </a:extLst>
          </p:cNvPr>
          <p:cNvSpPr txBox="1"/>
          <p:nvPr/>
        </p:nvSpPr>
        <p:spPr>
          <a:xfrm>
            <a:off x="837446" y="173565"/>
            <a:ext cx="699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窓口用軟骨伝導イヤホンで高齢者福祉に貢献いただいている機関　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9FBBD9-1A78-18E5-D7E9-A5E3A2F360F5}"/>
              </a:ext>
            </a:extLst>
          </p:cNvPr>
          <p:cNvSpPr txBox="1"/>
          <p:nvPr/>
        </p:nvSpPr>
        <p:spPr>
          <a:xfrm>
            <a:off x="5938270" y="5320802"/>
            <a:ext cx="2236510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7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18</a:t>
            </a:r>
            <a:r>
              <a:rPr kumimoji="1" lang="ja-JP" altLang="en-US" dirty="0"/>
              <a:t>日現在</a:t>
            </a:r>
            <a:endParaRPr kumimoji="1" lang="en-US" altLang="ja-JP" dirty="0"/>
          </a:p>
          <a:p>
            <a:r>
              <a:rPr kumimoji="1" lang="en-US" altLang="ja-JP" dirty="0"/>
              <a:t>230</a:t>
            </a:r>
            <a:r>
              <a:rPr kumimoji="1" lang="ja-JP" altLang="en-US" dirty="0"/>
              <a:t>機関に導入</a:t>
            </a:r>
          </a:p>
        </p:txBody>
      </p:sp>
    </p:spTree>
    <p:extLst>
      <p:ext uri="{BB962C8B-B14F-4D97-AF65-F5344CB8AC3E}">
        <p14:creationId xmlns:p14="http://schemas.microsoft.com/office/powerpoint/2010/main" val="417367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AF307A-5B33-37AC-0112-352A0FF42747}"/>
              </a:ext>
            </a:extLst>
          </p:cNvPr>
          <p:cNvSpPr txBox="1"/>
          <p:nvPr/>
        </p:nvSpPr>
        <p:spPr>
          <a:xfrm>
            <a:off x="900199" y="164757"/>
            <a:ext cx="699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窓口用軟骨伝導イヤホンで高齢者福祉に貢献いただいている機関　</a:t>
            </a:r>
            <a:endParaRPr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8E6203BE-6345-4EAB-63DA-E097C5AA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05" y="701274"/>
            <a:ext cx="4561915" cy="441698"/>
          </a:xfrm>
        </p:spPr>
        <p:txBody>
          <a:bodyPr>
            <a:normAutofit/>
          </a:bodyPr>
          <a:lstStyle/>
          <a:p>
            <a:r>
              <a:rPr lang="en-US" altLang="ja-JP" sz="1600" b="1" dirty="0"/>
              <a:t>【</a:t>
            </a:r>
            <a:r>
              <a:rPr lang="ja-JP" altLang="en-US" sz="1600" b="1" dirty="0"/>
              <a:t>軟骨伝導イヤホン</a:t>
            </a:r>
            <a:r>
              <a:rPr lang="en-US" altLang="ja-JP" sz="1600" b="1" dirty="0"/>
              <a:t>】</a:t>
            </a:r>
            <a:r>
              <a:rPr lang="ja-JP" altLang="en-US" sz="1600" b="1" dirty="0"/>
              <a:t>導入先一覧　①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F05FE1-B59B-42B0-5DAD-5DF7CBE5D2EF}"/>
              </a:ext>
            </a:extLst>
          </p:cNvPr>
          <p:cNvSpPr txBox="1"/>
          <p:nvPr/>
        </p:nvSpPr>
        <p:spPr>
          <a:xfrm>
            <a:off x="7090702" y="645976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9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0323B75-3DBB-291C-1D62-C870503A2C30}"/>
              </a:ext>
            </a:extLst>
          </p:cNvPr>
          <p:cNvSpPr txBox="1"/>
          <p:nvPr/>
        </p:nvSpPr>
        <p:spPr>
          <a:xfrm>
            <a:off x="6550490" y="5505312"/>
            <a:ext cx="2157963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9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11</a:t>
            </a:r>
            <a:r>
              <a:rPr kumimoji="1" lang="ja-JP" altLang="en-US" dirty="0"/>
              <a:t>日現在</a:t>
            </a:r>
            <a:endParaRPr kumimoji="1" lang="en-US" altLang="ja-JP" dirty="0"/>
          </a:p>
          <a:p>
            <a:r>
              <a:rPr kumimoji="1" lang="en-US" altLang="ja-JP" dirty="0"/>
              <a:t>256</a:t>
            </a:r>
            <a:r>
              <a:rPr kumimoji="1" lang="ja-JP" altLang="en-US" dirty="0"/>
              <a:t>機関に導入</a:t>
            </a: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C32B6816-1CF0-269D-A431-1D9B09F311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093271"/>
              </p:ext>
            </p:extLst>
          </p:nvPr>
        </p:nvGraphicFramePr>
        <p:xfrm>
          <a:off x="900199" y="1213957"/>
          <a:ext cx="5347347" cy="5236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77142" imgH="8105878" progId="Excel.Sheet.12">
                  <p:embed/>
                </p:oleObj>
              </mc:Choice>
              <mc:Fallback>
                <p:oleObj name="Worksheet" r:id="rId2" imgW="8277142" imgH="8105878" progId="Excel.Sheet.12">
                  <p:embed/>
                  <p:pic>
                    <p:nvPicPr>
                      <p:cNvPr id="2" name="オブジェクト 1">
                        <a:extLst>
                          <a:ext uri="{FF2B5EF4-FFF2-40B4-BE49-F238E27FC236}">
                            <a16:creationId xmlns:a16="http://schemas.microsoft.com/office/drawing/2014/main" id="{C32B6816-1CF0-269D-A431-1D9B09F311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00199" y="1213957"/>
                        <a:ext cx="5347347" cy="5236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119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3FC5FA-BEF9-4B3A-D5A2-A254F8BF863D}"/>
              </a:ext>
            </a:extLst>
          </p:cNvPr>
          <p:cNvSpPr txBox="1"/>
          <p:nvPr/>
        </p:nvSpPr>
        <p:spPr>
          <a:xfrm>
            <a:off x="882270" y="146670"/>
            <a:ext cx="699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窓口用軟骨伝導イヤホンで高齢者福祉に貢献いただいている機関　</a:t>
            </a:r>
            <a:endParaRPr lang="ja-JP" altLang="en-US" dirty="0"/>
          </a:p>
        </p:txBody>
      </p:sp>
      <p:sp>
        <p:nvSpPr>
          <p:cNvPr id="4" name="タイトル 9">
            <a:extLst>
              <a:ext uri="{FF2B5EF4-FFF2-40B4-BE49-F238E27FC236}">
                <a16:creationId xmlns:a16="http://schemas.microsoft.com/office/drawing/2014/main" id="{7C610970-AD1E-5FB8-7A16-052EFE43B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17" y="643085"/>
            <a:ext cx="4561915" cy="441698"/>
          </a:xfrm>
        </p:spPr>
        <p:txBody>
          <a:bodyPr>
            <a:normAutofit/>
          </a:bodyPr>
          <a:lstStyle/>
          <a:p>
            <a:r>
              <a:rPr lang="en-US" altLang="ja-JP" sz="1600" b="1" dirty="0"/>
              <a:t>【</a:t>
            </a:r>
            <a:r>
              <a:rPr lang="ja-JP" altLang="en-US" sz="1600" b="1" dirty="0"/>
              <a:t>軟骨伝導イヤホン</a:t>
            </a:r>
            <a:r>
              <a:rPr lang="en-US" altLang="ja-JP" sz="1600" b="1" dirty="0"/>
              <a:t>】</a:t>
            </a:r>
            <a:r>
              <a:rPr lang="ja-JP" altLang="en-US" sz="1600" b="1" dirty="0"/>
              <a:t>導入先一覧　②</a:t>
            </a:r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93469A8E-37B2-E0D6-E53B-0EF0AB0058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114809"/>
              </p:ext>
            </p:extLst>
          </p:nvPr>
        </p:nvGraphicFramePr>
        <p:xfrm>
          <a:off x="692234" y="1211866"/>
          <a:ext cx="7728883" cy="5290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4277827" imgH="9772650" progId="Excel.Sheet.12">
                  <p:embed/>
                </p:oleObj>
              </mc:Choice>
              <mc:Fallback>
                <p:oleObj name="Worksheet" r:id="rId2" imgW="14277827" imgH="9772650" progId="Excel.Sheet.12">
                  <p:embed/>
                  <p:pic>
                    <p:nvPicPr>
                      <p:cNvPr id="5" name="オブジェクト 4">
                        <a:extLst>
                          <a:ext uri="{FF2B5EF4-FFF2-40B4-BE49-F238E27FC236}">
                            <a16:creationId xmlns:a16="http://schemas.microsoft.com/office/drawing/2014/main" id="{93469A8E-37B2-E0D6-E53B-0EF0AB0058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2234" y="1211866"/>
                        <a:ext cx="7728883" cy="52903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7A3D39-67AC-2965-E8A6-0A546CE703D9}"/>
              </a:ext>
            </a:extLst>
          </p:cNvPr>
          <p:cNvSpPr txBox="1"/>
          <p:nvPr/>
        </p:nvSpPr>
        <p:spPr>
          <a:xfrm>
            <a:off x="7171014" y="587787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9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11</a:t>
            </a:r>
            <a:r>
              <a:rPr kumimoji="1"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41090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2EE31BE0-1A69-48BE-9E49-63F59846B284}" vid="{C812DB59-CD4E-4EB2-98FC-30090F93D8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4：3</Template>
  <TotalTime>31</TotalTime>
  <Words>101</Words>
  <Application>Microsoft Office PowerPoint</Application>
  <PresentationFormat>画面に合わせる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【軟骨伝導イヤホン】導入先一覧　①</vt:lpstr>
      <vt:lpstr>【軟骨伝導イヤホン】導入先一覧　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裕司 細井</dc:creator>
  <cp:lastModifiedBy>中川 雅永</cp:lastModifiedBy>
  <cp:revision>15</cp:revision>
  <dcterms:created xsi:type="dcterms:W3CDTF">2024-10-03T00:55:46Z</dcterms:created>
  <dcterms:modified xsi:type="dcterms:W3CDTF">2024-10-09T08:34:34Z</dcterms:modified>
</cp:coreProperties>
</file>