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14747339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0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中川 雅永" userId="9cb568c0-c8cd-434e-9d78-bd1b00a247ee" providerId="ADAL" clId="{9F282CCE-302A-4670-83DD-42A9171DD6AA}"/>
    <pc:docChg chg="addSld delSld modSld delMainMaster modMainMaster">
      <pc:chgData name="中川 雅永" userId="9cb568c0-c8cd-434e-9d78-bd1b00a247ee" providerId="ADAL" clId="{9F282CCE-302A-4670-83DD-42A9171DD6AA}" dt="2025-01-04T16:25:42.002" v="3"/>
      <pc:docMkLst>
        <pc:docMk/>
      </pc:docMkLst>
      <pc:sldChg chg="new del">
        <pc:chgData name="中川 雅永" userId="9cb568c0-c8cd-434e-9d78-bd1b00a247ee" providerId="ADAL" clId="{9F282CCE-302A-4670-83DD-42A9171DD6AA}" dt="2025-01-04T16:25:18.902" v="2" actId="2696"/>
        <pc:sldMkLst>
          <pc:docMk/>
          <pc:sldMk cId="39534960" sldId="256"/>
        </pc:sldMkLst>
      </pc:sldChg>
      <pc:sldChg chg="modSp add">
        <pc:chgData name="中川 雅永" userId="9cb568c0-c8cd-434e-9d78-bd1b00a247ee" providerId="ADAL" clId="{9F282CCE-302A-4670-83DD-42A9171DD6AA}" dt="2025-01-04T16:25:42.002" v="3"/>
        <pc:sldMkLst>
          <pc:docMk/>
          <pc:sldMk cId="2891925928" sldId="2147473393"/>
        </pc:sldMkLst>
        <pc:spChg chg="mod">
          <ac:chgData name="中川 雅永" userId="9cb568c0-c8cd-434e-9d78-bd1b00a247ee" providerId="ADAL" clId="{9F282CCE-302A-4670-83DD-42A9171DD6AA}" dt="2025-01-04T16:25:42.002" v="3"/>
          <ac:spMkLst>
            <pc:docMk/>
            <pc:sldMk cId="2891925928" sldId="2147473393"/>
            <ac:spMk id="2" creationId="{7316FC13-84E0-4706-F874-4149768BD716}"/>
          </ac:spMkLst>
        </pc:spChg>
        <pc:spChg chg="mod">
          <ac:chgData name="中川 雅永" userId="9cb568c0-c8cd-434e-9d78-bd1b00a247ee" providerId="ADAL" clId="{9F282CCE-302A-4670-83DD-42A9171DD6AA}" dt="2025-01-04T16:25:42.002" v="3"/>
          <ac:spMkLst>
            <pc:docMk/>
            <pc:sldMk cId="2891925928" sldId="2147473393"/>
            <ac:spMk id="5" creationId="{A5D42160-A181-2D1D-A918-FC074979BAF4}"/>
          </ac:spMkLst>
        </pc:spChg>
        <pc:picChg chg="mod">
          <ac:chgData name="中川 雅永" userId="9cb568c0-c8cd-434e-9d78-bd1b00a247ee" providerId="ADAL" clId="{9F282CCE-302A-4670-83DD-42A9171DD6AA}" dt="2025-01-04T16:25:42.002" v="3"/>
          <ac:picMkLst>
            <pc:docMk/>
            <pc:sldMk cId="2891925928" sldId="2147473393"/>
            <ac:picMk id="4" creationId="{6BAD2B15-3BC6-8542-A7BF-FDB74F500DC2}"/>
          </ac:picMkLst>
        </pc:picChg>
      </pc:sldChg>
      <pc:sldMasterChg chg="del delSldLayout">
        <pc:chgData name="中川 雅永" userId="9cb568c0-c8cd-434e-9d78-bd1b00a247ee" providerId="ADAL" clId="{9F282CCE-302A-4670-83DD-42A9171DD6AA}" dt="2025-01-04T16:25:18.902" v="2" actId="2696"/>
        <pc:sldMasterMkLst>
          <pc:docMk/>
          <pc:sldMasterMk cId="1518417388" sldId="2147483648"/>
        </pc:sldMasterMkLst>
        <pc:sldLayoutChg chg="del">
          <pc:chgData name="中川 雅永" userId="9cb568c0-c8cd-434e-9d78-bd1b00a247ee" providerId="ADAL" clId="{9F282CCE-302A-4670-83DD-42A9171DD6AA}" dt="2025-01-04T16:25:18.902" v="2" actId="2696"/>
          <pc:sldLayoutMkLst>
            <pc:docMk/>
            <pc:sldMasterMk cId="1518417388" sldId="2147483648"/>
            <pc:sldLayoutMk cId="20003822" sldId="2147483649"/>
          </pc:sldLayoutMkLst>
        </pc:sldLayoutChg>
        <pc:sldLayoutChg chg="del">
          <pc:chgData name="中川 雅永" userId="9cb568c0-c8cd-434e-9d78-bd1b00a247ee" providerId="ADAL" clId="{9F282CCE-302A-4670-83DD-42A9171DD6AA}" dt="2025-01-04T16:25:18.902" v="2" actId="2696"/>
          <pc:sldLayoutMkLst>
            <pc:docMk/>
            <pc:sldMasterMk cId="1518417388" sldId="2147483648"/>
            <pc:sldLayoutMk cId="1945547542" sldId="2147483650"/>
          </pc:sldLayoutMkLst>
        </pc:sldLayoutChg>
        <pc:sldLayoutChg chg="del">
          <pc:chgData name="中川 雅永" userId="9cb568c0-c8cd-434e-9d78-bd1b00a247ee" providerId="ADAL" clId="{9F282CCE-302A-4670-83DD-42A9171DD6AA}" dt="2025-01-04T16:25:18.902" v="2" actId="2696"/>
          <pc:sldLayoutMkLst>
            <pc:docMk/>
            <pc:sldMasterMk cId="1518417388" sldId="2147483648"/>
            <pc:sldLayoutMk cId="800255228" sldId="2147483651"/>
          </pc:sldLayoutMkLst>
        </pc:sldLayoutChg>
        <pc:sldLayoutChg chg="del">
          <pc:chgData name="中川 雅永" userId="9cb568c0-c8cd-434e-9d78-bd1b00a247ee" providerId="ADAL" clId="{9F282CCE-302A-4670-83DD-42A9171DD6AA}" dt="2025-01-04T16:25:18.902" v="2" actId="2696"/>
          <pc:sldLayoutMkLst>
            <pc:docMk/>
            <pc:sldMasterMk cId="1518417388" sldId="2147483648"/>
            <pc:sldLayoutMk cId="804709600" sldId="2147483652"/>
          </pc:sldLayoutMkLst>
        </pc:sldLayoutChg>
        <pc:sldLayoutChg chg="del">
          <pc:chgData name="中川 雅永" userId="9cb568c0-c8cd-434e-9d78-bd1b00a247ee" providerId="ADAL" clId="{9F282CCE-302A-4670-83DD-42A9171DD6AA}" dt="2025-01-04T16:25:18.902" v="2" actId="2696"/>
          <pc:sldLayoutMkLst>
            <pc:docMk/>
            <pc:sldMasterMk cId="1518417388" sldId="2147483648"/>
            <pc:sldLayoutMk cId="1660249252" sldId="2147483653"/>
          </pc:sldLayoutMkLst>
        </pc:sldLayoutChg>
        <pc:sldLayoutChg chg="del">
          <pc:chgData name="中川 雅永" userId="9cb568c0-c8cd-434e-9d78-bd1b00a247ee" providerId="ADAL" clId="{9F282CCE-302A-4670-83DD-42A9171DD6AA}" dt="2025-01-04T16:25:18.902" v="2" actId="2696"/>
          <pc:sldLayoutMkLst>
            <pc:docMk/>
            <pc:sldMasterMk cId="1518417388" sldId="2147483648"/>
            <pc:sldLayoutMk cId="3931330579" sldId="2147483654"/>
          </pc:sldLayoutMkLst>
        </pc:sldLayoutChg>
        <pc:sldLayoutChg chg="del">
          <pc:chgData name="中川 雅永" userId="9cb568c0-c8cd-434e-9d78-bd1b00a247ee" providerId="ADAL" clId="{9F282CCE-302A-4670-83DD-42A9171DD6AA}" dt="2025-01-04T16:25:18.902" v="2" actId="2696"/>
          <pc:sldLayoutMkLst>
            <pc:docMk/>
            <pc:sldMasterMk cId="1518417388" sldId="2147483648"/>
            <pc:sldLayoutMk cId="2518232785" sldId="2147483655"/>
          </pc:sldLayoutMkLst>
        </pc:sldLayoutChg>
        <pc:sldLayoutChg chg="del">
          <pc:chgData name="中川 雅永" userId="9cb568c0-c8cd-434e-9d78-bd1b00a247ee" providerId="ADAL" clId="{9F282CCE-302A-4670-83DD-42A9171DD6AA}" dt="2025-01-04T16:25:18.902" v="2" actId="2696"/>
          <pc:sldLayoutMkLst>
            <pc:docMk/>
            <pc:sldMasterMk cId="1518417388" sldId="2147483648"/>
            <pc:sldLayoutMk cId="2785246617" sldId="2147483656"/>
          </pc:sldLayoutMkLst>
        </pc:sldLayoutChg>
        <pc:sldLayoutChg chg="del">
          <pc:chgData name="中川 雅永" userId="9cb568c0-c8cd-434e-9d78-bd1b00a247ee" providerId="ADAL" clId="{9F282CCE-302A-4670-83DD-42A9171DD6AA}" dt="2025-01-04T16:25:18.902" v="2" actId="2696"/>
          <pc:sldLayoutMkLst>
            <pc:docMk/>
            <pc:sldMasterMk cId="1518417388" sldId="2147483648"/>
            <pc:sldLayoutMk cId="279651952" sldId="2147483657"/>
          </pc:sldLayoutMkLst>
        </pc:sldLayoutChg>
        <pc:sldLayoutChg chg="del">
          <pc:chgData name="中川 雅永" userId="9cb568c0-c8cd-434e-9d78-bd1b00a247ee" providerId="ADAL" clId="{9F282CCE-302A-4670-83DD-42A9171DD6AA}" dt="2025-01-04T16:25:18.902" v="2" actId="2696"/>
          <pc:sldLayoutMkLst>
            <pc:docMk/>
            <pc:sldMasterMk cId="1518417388" sldId="2147483648"/>
            <pc:sldLayoutMk cId="2937594701" sldId="2147483658"/>
          </pc:sldLayoutMkLst>
        </pc:sldLayoutChg>
        <pc:sldLayoutChg chg="del">
          <pc:chgData name="中川 雅永" userId="9cb568c0-c8cd-434e-9d78-bd1b00a247ee" providerId="ADAL" clId="{9F282CCE-302A-4670-83DD-42A9171DD6AA}" dt="2025-01-04T16:25:18.902" v="2" actId="2696"/>
          <pc:sldLayoutMkLst>
            <pc:docMk/>
            <pc:sldMasterMk cId="1518417388" sldId="2147483648"/>
            <pc:sldLayoutMk cId="1730751592" sldId="2147483659"/>
          </pc:sldLayoutMkLst>
        </pc:sldLayoutChg>
      </pc:sldMasterChg>
      <pc:sldMasterChg chg="modSp modSldLayout">
        <pc:chgData name="中川 雅永" userId="9cb568c0-c8cd-434e-9d78-bd1b00a247ee" providerId="ADAL" clId="{9F282CCE-302A-4670-83DD-42A9171DD6AA}" dt="2025-01-04T16:25:42.002" v="3"/>
        <pc:sldMasterMkLst>
          <pc:docMk/>
          <pc:sldMasterMk cId="3769313281" sldId="2147483660"/>
        </pc:sldMasterMkLst>
        <pc:spChg chg="mod">
          <ac:chgData name="中川 雅永" userId="9cb568c0-c8cd-434e-9d78-bd1b00a247ee" providerId="ADAL" clId="{9F282CCE-302A-4670-83DD-42A9171DD6AA}" dt="2025-01-04T16:25:42.002" v="3"/>
          <ac:spMkLst>
            <pc:docMk/>
            <pc:sldMasterMk cId="3769313281" sldId="2147483660"/>
            <ac:spMk id="2" creationId="{0D991566-117A-4E08-1501-46907DD38976}"/>
          </ac:spMkLst>
        </pc:spChg>
        <pc:spChg chg="mod">
          <ac:chgData name="中川 雅永" userId="9cb568c0-c8cd-434e-9d78-bd1b00a247ee" providerId="ADAL" clId="{9F282CCE-302A-4670-83DD-42A9171DD6AA}" dt="2025-01-04T16:25:42.002" v="3"/>
          <ac:spMkLst>
            <pc:docMk/>
            <pc:sldMasterMk cId="3769313281" sldId="2147483660"/>
            <ac:spMk id="3" creationId="{C42734A1-9B4F-9364-314B-4C7D47568768}"/>
          </ac:spMkLst>
        </pc:spChg>
        <pc:spChg chg="mod">
          <ac:chgData name="中川 雅永" userId="9cb568c0-c8cd-434e-9d78-bd1b00a247ee" providerId="ADAL" clId="{9F282CCE-302A-4670-83DD-42A9171DD6AA}" dt="2025-01-04T16:25:42.002" v="3"/>
          <ac:spMkLst>
            <pc:docMk/>
            <pc:sldMasterMk cId="3769313281" sldId="2147483660"/>
            <ac:spMk id="4" creationId="{D02F869E-BD5C-2FD4-0842-1BE86394EE7F}"/>
          </ac:spMkLst>
        </pc:spChg>
        <pc:spChg chg="mod">
          <ac:chgData name="中川 雅永" userId="9cb568c0-c8cd-434e-9d78-bd1b00a247ee" providerId="ADAL" clId="{9F282CCE-302A-4670-83DD-42A9171DD6AA}" dt="2025-01-04T16:25:42.002" v="3"/>
          <ac:spMkLst>
            <pc:docMk/>
            <pc:sldMasterMk cId="3769313281" sldId="2147483660"/>
            <ac:spMk id="5" creationId="{FDED6A59-459F-64E5-B68A-4BF55672E32E}"/>
          </ac:spMkLst>
        </pc:spChg>
        <pc:spChg chg="mod">
          <ac:chgData name="中川 雅永" userId="9cb568c0-c8cd-434e-9d78-bd1b00a247ee" providerId="ADAL" clId="{9F282CCE-302A-4670-83DD-42A9171DD6AA}" dt="2025-01-04T16:25:42.002" v="3"/>
          <ac:spMkLst>
            <pc:docMk/>
            <pc:sldMasterMk cId="3769313281" sldId="2147483660"/>
            <ac:spMk id="6" creationId="{E1C472D5-F055-3666-1439-7B0C08A2BDAA}"/>
          </ac:spMkLst>
        </pc:spChg>
        <pc:sldLayoutChg chg="modSp">
          <pc:chgData name="中川 雅永" userId="9cb568c0-c8cd-434e-9d78-bd1b00a247ee" providerId="ADAL" clId="{9F282CCE-302A-4670-83DD-42A9171DD6AA}" dt="2025-01-04T16:25:42.002" v="3"/>
          <pc:sldLayoutMkLst>
            <pc:docMk/>
            <pc:sldMasterMk cId="3769313281" sldId="2147483660"/>
            <pc:sldLayoutMk cId="414472907" sldId="2147483661"/>
          </pc:sldLayoutMkLst>
          <pc:spChg chg="mod">
            <ac:chgData name="中川 雅永" userId="9cb568c0-c8cd-434e-9d78-bd1b00a247ee" providerId="ADAL" clId="{9F282CCE-302A-4670-83DD-42A9171DD6AA}" dt="2025-01-04T16:25:42.002" v="3"/>
            <ac:spMkLst>
              <pc:docMk/>
              <pc:sldMasterMk cId="3769313281" sldId="2147483660"/>
              <pc:sldLayoutMk cId="414472907" sldId="2147483661"/>
              <ac:spMk id="2" creationId="{1CB90A60-DE30-5061-77C1-7431398ACD5C}"/>
            </ac:spMkLst>
          </pc:spChg>
          <pc:spChg chg="mod">
            <ac:chgData name="中川 雅永" userId="9cb568c0-c8cd-434e-9d78-bd1b00a247ee" providerId="ADAL" clId="{9F282CCE-302A-4670-83DD-42A9171DD6AA}" dt="2025-01-04T16:25:42.002" v="3"/>
            <ac:spMkLst>
              <pc:docMk/>
              <pc:sldMasterMk cId="3769313281" sldId="2147483660"/>
              <pc:sldLayoutMk cId="414472907" sldId="2147483661"/>
              <ac:spMk id="3" creationId="{145C3079-F6E4-8754-3E89-A7D4F6133336}"/>
            </ac:spMkLst>
          </pc:spChg>
        </pc:sldLayoutChg>
        <pc:sldLayoutChg chg="modSp">
          <pc:chgData name="中川 雅永" userId="9cb568c0-c8cd-434e-9d78-bd1b00a247ee" providerId="ADAL" clId="{9F282CCE-302A-4670-83DD-42A9171DD6AA}" dt="2025-01-04T16:25:42.002" v="3"/>
          <pc:sldLayoutMkLst>
            <pc:docMk/>
            <pc:sldMasterMk cId="3769313281" sldId="2147483660"/>
            <pc:sldLayoutMk cId="3432413093" sldId="2147483663"/>
          </pc:sldLayoutMkLst>
          <pc:spChg chg="mod">
            <ac:chgData name="中川 雅永" userId="9cb568c0-c8cd-434e-9d78-bd1b00a247ee" providerId="ADAL" clId="{9F282CCE-302A-4670-83DD-42A9171DD6AA}" dt="2025-01-04T16:25:42.002" v="3"/>
            <ac:spMkLst>
              <pc:docMk/>
              <pc:sldMasterMk cId="3769313281" sldId="2147483660"/>
              <pc:sldLayoutMk cId="3432413093" sldId="2147483663"/>
              <ac:spMk id="2" creationId="{EF185EE0-0A48-4DB8-2B09-EF016A70197F}"/>
            </ac:spMkLst>
          </pc:spChg>
          <pc:spChg chg="mod">
            <ac:chgData name="中川 雅永" userId="9cb568c0-c8cd-434e-9d78-bd1b00a247ee" providerId="ADAL" clId="{9F282CCE-302A-4670-83DD-42A9171DD6AA}" dt="2025-01-04T16:25:42.002" v="3"/>
            <ac:spMkLst>
              <pc:docMk/>
              <pc:sldMasterMk cId="3769313281" sldId="2147483660"/>
              <pc:sldLayoutMk cId="3432413093" sldId="2147483663"/>
              <ac:spMk id="3" creationId="{B4812EAE-276C-5D83-C17B-668DE05FD444}"/>
            </ac:spMkLst>
          </pc:spChg>
        </pc:sldLayoutChg>
        <pc:sldLayoutChg chg="modSp">
          <pc:chgData name="中川 雅永" userId="9cb568c0-c8cd-434e-9d78-bd1b00a247ee" providerId="ADAL" clId="{9F282CCE-302A-4670-83DD-42A9171DD6AA}" dt="2025-01-04T16:25:42.002" v="3"/>
          <pc:sldLayoutMkLst>
            <pc:docMk/>
            <pc:sldMasterMk cId="3769313281" sldId="2147483660"/>
            <pc:sldLayoutMk cId="1831511601" sldId="2147483664"/>
          </pc:sldLayoutMkLst>
          <pc:spChg chg="mod">
            <ac:chgData name="中川 雅永" userId="9cb568c0-c8cd-434e-9d78-bd1b00a247ee" providerId="ADAL" clId="{9F282CCE-302A-4670-83DD-42A9171DD6AA}" dt="2025-01-04T16:25:42.002" v="3"/>
            <ac:spMkLst>
              <pc:docMk/>
              <pc:sldMasterMk cId="3769313281" sldId="2147483660"/>
              <pc:sldLayoutMk cId="1831511601" sldId="2147483664"/>
              <ac:spMk id="3" creationId="{D07C207B-ED03-A614-5A2F-A1E6334A404D}"/>
            </ac:spMkLst>
          </pc:spChg>
          <pc:spChg chg="mod">
            <ac:chgData name="中川 雅永" userId="9cb568c0-c8cd-434e-9d78-bd1b00a247ee" providerId="ADAL" clId="{9F282CCE-302A-4670-83DD-42A9171DD6AA}" dt="2025-01-04T16:25:42.002" v="3"/>
            <ac:spMkLst>
              <pc:docMk/>
              <pc:sldMasterMk cId="3769313281" sldId="2147483660"/>
              <pc:sldLayoutMk cId="1831511601" sldId="2147483664"/>
              <ac:spMk id="4" creationId="{16912795-8EFB-5F65-81D6-16B57AAF7CF6}"/>
            </ac:spMkLst>
          </pc:spChg>
        </pc:sldLayoutChg>
        <pc:sldLayoutChg chg="modSp">
          <pc:chgData name="中川 雅永" userId="9cb568c0-c8cd-434e-9d78-bd1b00a247ee" providerId="ADAL" clId="{9F282CCE-302A-4670-83DD-42A9171DD6AA}" dt="2025-01-04T16:25:42.002" v="3"/>
          <pc:sldLayoutMkLst>
            <pc:docMk/>
            <pc:sldMasterMk cId="3769313281" sldId="2147483660"/>
            <pc:sldLayoutMk cId="3710280208" sldId="2147483665"/>
          </pc:sldLayoutMkLst>
          <pc:spChg chg="mod">
            <ac:chgData name="中川 雅永" userId="9cb568c0-c8cd-434e-9d78-bd1b00a247ee" providerId="ADAL" clId="{9F282CCE-302A-4670-83DD-42A9171DD6AA}" dt="2025-01-04T16:25:42.002" v="3"/>
            <ac:spMkLst>
              <pc:docMk/>
              <pc:sldMasterMk cId="3769313281" sldId="2147483660"/>
              <pc:sldLayoutMk cId="3710280208" sldId="2147483665"/>
              <ac:spMk id="2" creationId="{CB1129FB-8575-0678-B80B-9CA3AF99809E}"/>
            </ac:spMkLst>
          </pc:spChg>
          <pc:spChg chg="mod">
            <ac:chgData name="中川 雅永" userId="9cb568c0-c8cd-434e-9d78-bd1b00a247ee" providerId="ADAL" clId="{9F282CCE-302A-4670-83DD-42A9171DD6AA}" dt="2025-01-04T16:25:42.002" v="3"/>
            <ac:spMkLst>
              <pc:docMk/>
              <pc:sldMasterMk cId="3769313281" sldId="2147483660"/>
              <pc:sldLayoutMk cId="3710280208" sldId="2147483665"/>
              <ac:spMk id="3" creationId="{4653476C-D83E-7DB8-0B55-768D2C758FDA}"/>
            </ac:spMkLst>
          </pc:spChg>
          <pc:spChg chg="mod">
            <ac:chgData name="中川 雅永" userId="9cb568c0-c8cd-434e-9d78-bd1b00a247ee" providerId="ADAL" clId="{9F282CCE-302A-4670-83DD-42A9171DD6AA}" dt="2025-01-04T16:25:42.002" v="3"/>
            <ac:spMkLst>
              <pc:docMk/>
              <pc:sldMasterMk cId="3769313281" sldId="2147483660"/>
              <pc:sldLayoutMk cId="3710280208" sldId="2147483665"/>
              <ac:spMk id="4" creationId="{9285E7F8-21B6-6C20-8077-37DED1050728}"/>
            </ac:spMkLst>
          </pc:spChg>
          <pc:spChg chg="mod">
            <ac:chgData name="中川 雅永" userId="9cb568c0-c8cd-434e-9d78-bd1b00a247ee" providerId="ADAL" clId="{9F282CCE-302A-4670-83DD-42A9171DD6AA}" dt="2025-01-04T16:25:42.002" v="3"/>
            <ac:spMkLst>
              <pc:docMk/>
              <pc:sldMasterMk cId="3769313281" sldId="2147483660"/>
              <pc:sldLayoutMk cId="3710280208" sldId="2147483665"/>
              <ac:spMk id="5" creationId="{252CD44B-1F73-783E-539E-3877255E4DD2}"/>
            </ac:spMkLst>
          </pc:spChg>
          <pc:spChg chg="mod">
            <ac:chgData name="中川 雅永" userId="9cb568c0-c8cd-434e-9d78-bd1b00a247ee" providerId="ADAL" clId="{9F282CCE-302A-4670-83DD-42A9171DD6AA}" dt="2025-01-04T16:25:42.002" v="3"/>
            <ac:spMkLst>
              <pc:docMk/>
              <pc:sldMasterMk cId="3769313281" sldId="2147483660"/>
              <pc:sldLayoutMk cId="3710280208" sldId="2147483665"/>
              <ac:spMk id="6" creationId="{485B1ACE-7F73-1208-5915-5FFCBA19ED34}"/>
            </ac:spMkLst>
          </pc:spChg>
        </pc:sldLayoutChg>
        <pc:sldLayoutChg chg="modSp">
          <pc:chgData name="中川 雅永" userId="9cb568c0-c8cd-434e-9d78-bd1b00a247ee" providerId="ADAL" clId="{9F282CCE-302A-4670-83DD-42A9171DD6AA}" dt="2025-01-04T16:25:42.002" v="3"/>
          <pc:sldLayoutMkLst>
            <pc:docMk/>
            <pc:sldMasterMk cId="3769313281" sldId="2147483660"/>
            <pc:sldLayoutMk cId="3099139879" sldId="2147483668"/>
          </pc:sldLayoutMkLst>
          <pc:spChg chg="mod">
            <ac:chgData name="中川 雅永" userId="9cb568c0-c8cd-434e-9d78-bd1b00a247ee" providerId="ADAL" clId="{9F282CCE-302A-4670-83DD-42A9171DD6AA}" dt="2025-01-04T16:25:42.002" v="3"/>
            <ac:spMkLst>
              <pc:docMk/>
              <pc:sldMasterMk cId="3769313281" sldId="2147483660"/>
              <pc:sldLayoutMk cId="3099139879" sldId="2147483668"/>
              <ac:spMk id="2" creationId="{37E5EB07-BA30-2175-5FFA-89DE8071F100}"/>
            </ac:spMkLst>
          </pc:spChg>
          <pc:spChg chg="mod">
            <ac:chgData name="中川 雅永" userId="9cb568c0-c8cd-434e-9d78-bd1b00a247ee" providerId="ADAL" clId="{9F282CCE-302A-4670-83DD-42A9171DD6AA}" dt="2025-01-04T16:25:42.002" v="3"/>
            <ac:spMkLst>
              <pc:docMk/>
              <pc:sldMasterMk cId="3769313281" sldId="2147483660"/>
              <pc:sldLayoutMk cId="3099139879" sldId="2147483668"/>
              <ac:spMk id="3" creationId="{C7A816B1-5AA6-FA27-2513-F2ADB6C89D3D}"/>
            </ac:spMkLst>
          </pc:spChg>
          <pc:spChg chg="mod">
            <ac:chgData name="中川 雅永" userId="9cb568c0-c8cd-434e-9d78-bd1b00a247ee" providerId="ADAL" clId="{9F282CCE-302A-4670-83DD-42A9171DD6AA}" dt="2025-01-04T16:25:42.002" v="3"/>
            <ac:spMkLst>
              <pc:docMk/>
              <pc:sldMasterMk cId="3769313281" sldId="2147483660"/>
              <pc:sldLayoutMk cId="3099139879" sldId="2147483668"/>
              <ac:spMk id="4" creationId="{D1F2F2C6-8ACC-FC0D-69C8-8D5AC9EA61E4}"/>
            </ac:spMkLst>
          </pc:spChg>
        </pc:sldLayoutChg>
        <pc:sldLayoutChg chg="modSp">
          <pc:chgData name="中川 雅永" userId="9cb568c0-c8cd-434e-9d78-bd1b00a247ee" providerId="ADAL" clId="{9F282CCE-302A-4670-83DD-42A9171DD6AA}" dt="2025-01-04T16:25:42.002" v="3"/>
          <pc:sldLayoutMkLst>
            <pc:docMk/>
            <pc:sldMasterMk cId="3769313281" sldId="2147483660"/>
            <pc:sldLayoutMk cId="1491233128" sldId="2147483669"/>
          </pc:sldLayoutMkLst>
          <pc:spChg chg="mod">
            <ac:chgData name="中川 雅永" userId="9cb568c0-c8cd-434e-9d78-bd1b00a247ee" providerId="ADAL" clId="{9F282CCE-302A-4670-83DD-42A9171DD6AA}" dt="2025-01-04T16:25:42.002" v="3"/>
            <ac:spMkLst>
              <pc:docMk/>
              <pc:sldMasterMk cId="3769313281" sldId="2147483660"/>
              <pc:sldLayoutMk cId="1491233128" sldId="2147483669"/>
              <ac:spMk id="2" creationId="{64B78942-F0E2-34F1-142B-BB66402AB242}"/>
            </ac:spMkLst>
          </pc:spChg>
          <pc:spChg chg="mod">
            <ac:chgData name="中川 雅永" userId="9cb568c0-c8cd-434e-9d78-bd1b00a247ee" providerId="ADAL" clId="{9F282CCE-302A-4670-83DD-42A9171DD6AA}" dt="2025-01-04T16:25:42.002" v="3"/>
            <ac:spMkLst>
              <pc:docMk/>
              <pc:sldMasterMk cId="3769313281" sldId="2147483660"/>
              <pc:sldLayoutMk cId="1491233128" sldId="2147483669"/>
              <ac:spMk id="3" creationId="{C51B14A9-CDBE-8D5B-A282-6DABF3DDB58E}"/>
            </ac:spMkLst>
          </pc:spChg>
          <pc:spChg chg="mod">
            <ac:chgData name="中川 雅永" userId="9cb568c0-c8cd-434e-9d78-bd1b00a247ee" providerId="ADAL" clId="{9F282CCE-302A-4670-83DD-42A9171DD6AA}" dt="2025-01-04T16:25:42.002" v="3"/>
            <ac:spMkLst>
              <pc:docMk/>
              <pc:sldMasterMk cId="3769313281" sldId="2147483660"/>
              <pc:sldLayoutMk cId="1491233128" sldId="2147483669"/>
              <ac:spMk id="4" creationId="{AB7E1CBD-D67B-17E9-D454-CC813B076677}"/>
            </ac:spMkLst>
          </pc:spChg>
        </pc:sldLayoutChg>
        <pc:sldLayoutChg chg="modSp">
          <pc:chgData name="中川 雅永" userId="9cb568c0-c8cd-434e-9d78-bd1b00a247ee" providerId="ADAL" clId="{9F282CCE-302A-4670-83DD-42A9171DD6AA}" dt="2025-01-04T16:25:42.002" v="3"/>
          <pc:sldLayoutMkLst>
            <pc:docMk/>
            <pc:sldMasterMk cId="3769313281" sldId="2147483660"/>
            <pc:sldLayoutMk cId="2493656294" sldId="2147483671"/>
          </pc:sldLayoutMkLst>
          <pc:spChg chg="mod">
            <ac:chgData name="中川 雅永" userId="9cb568c0-c8cd-434e-9d78-bd1b00a247ee" providerId="ADAL" clId="{9F282CCE-302A-4670-83DD-42A9171DD6AA}" dt="2025-01-04T16:25:42.002" v="3"/>
            <ac:spMkLst>
              <pc:docMk/>
              <pc:sldMasterMk cId="3769313281" sldId="2147483660"/>
              <pc:sldLayoutMk cId="2493656294" sldId="2147483671"/>
              <ac:spMk id="2" creationId="{FD445735-F3E9-AA23-B810-8721B5CDBE8A}"/>
            </ac:spMkLst>
          </pc:spChg>
          <pc:spChg chg="mod">
            <ac:chgData name="中川 雅永" userId="9cb568c0-c8cd-434e-9d78-bd1b00a247ee" providerId="ADAL" clId="{9F282CCE-302A-4670-83DD-42A9171DD6AA}" dt="2025-01-04T16:25:42.002" v="3"/>
            <ac:spMkLst>
              <pc:docMk/>
              <pc:sldMasterMk cId="3769313281" sldId="2147483660"/>
              <pc:sldLayoutMk cId="2493656294" sldId="2147483671"/>
              <ac:spMk id="3" creationId="{7A872604-1F02-78BF-8951-8620E55267AD}"/>
            </ac:spMkLst>
          </pc:spChg>
        </pc:sldLayoutChg>
        <pc:sldLayoutChg chg="modSp">
          <pc:chgData name="中川 雅永" userId="9cb568c0-c8cd-434e-9d78-bd1b00a247ee" providerId="ADAL" clId="{9F282CCE-302A-4670-83DD-42A9171DD6AA}" dt="2025-01-04T16:25:42.002" v="3"/>
          <pc:sldLayoutMkLst>
            <pc:docMk/>
            <pc:sldMasterMk cId="3704974824" sldId="2147483674"/>
            <pc:sldLayoutMk cId="1333585192" sldId="2147483673"/>
          </pc:sldLayoutMkLst>
          <pc:spChg chg="mod">
            <ac:chgData name="中川 雅永" userId="9cb568c0-c8cd-434e-9d78-bd1b00a247ee" providerId="ADAL" clId="{9F282CCE-302A-4670-83DD-42A9171DD6AA}" dt="2025-01-04T16:25:42.002" v="3"/>
            <ac:spMkLst>
              <pc:docMk/>
              <pc:sldMasterMk cId="3704974824" sldId="2147483674"/>
              <pc:sldLayoutMk cId="1333585192" sldId="2147483673"/>
              <ac:spMk id="2" creationId="{00000000-0000-0000-0000-000000000000}"/>
            </ac:spMkLst>
          </pc:spChg>
          <pc:spChg chg="mod">
            <ac:chgData name="中川 雅永" userId="9cb568c0-c8cd-434e-9d78-bd1b00a247ee" providerId="ADAL" clId="{9F282CCE-302A-4670-83DD-42A9171DD6AA}" dt="2025-01-04T16:25:42.002" v="3"/>
            <ac:spMkLst>
              <pc:docMk/>
              <pc:sldMasterMk cId="3704974824" sldId="2147483674"/>
              <pc:sldLayoutMk cId="1333585192" sldId="2147483673"/>
              <ac:spMk id="6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7989-4B62-42C6-B982-F787893390E0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07F5-4199-41C8-8A34-9785AA9B3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7989-4B62-42C6-B982-F787893390E0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07F5-4199-41C8-8A34-9785AA9B3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77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7989-4B62-42C6-B982-F787893390E0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07F5-4199-41C8-8A34-9785AA9B3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683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4846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2" y="365132"/>
            <a:ext cx="7886701" cy="623017"/>
          </a:xfrm>
        </p:spPr>
        <p:txBody>
          <a:bodyPr>
            <a:normAutofit/>
          </a:bodyPr>
          <a:lstStyle>
            <a:lvl1pPr algn="ctr">
              <a:defRPr sz="1709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7645" y="6477922"/>
            <a:ext cx="726357" cy="380078"/>
          </a:xfrm>
        </p:spPr>
        <p:txBody>
          <a:bodyPr/>
          <a:lstStyle>
            <a:lvl1pPr algn="r">
              <a:defRPr sz="949" b="1">
                <a:solidFill>
                  <a:schemeClr val="accent6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A8D458D9-CAE6-4FF0-ADA8-451C5A5527B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358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7989-4B62-42C6-B982-F787893390E0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07F5-4199-41C8-8A34-9785AA9B3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223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7989-4B62-42C6-B982-F787893390E0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07F5-4199-41C8-8A34-9785AA9B3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22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7989-4B62-42C6-B982-F787893390E0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07F5-4199-41C8-8A34-9785AA9B3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186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7989-4B62-42C6-B982-F787893390E0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07F5-4199-41C8-8A34-9785AA9B3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323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7989-4B62-42C6-B982-F787893390E0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07F5-4199-41C8-8A34-9785AA9B3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047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7989-4B62-42C6-B982-F787893390E0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07F5-4199-41C8-8A34-9785AA9B3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13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7989-4B62-42C6-B982-F787893390E0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07F5-4199-41C8-8A34-9785AA9B3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74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7989-4B62-42C6-B982-F787893390E0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07F5-4199-41C8-8A34-9785AA9B3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38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77989-4B62-42C6-B982-F787893390E0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D07F5-4199-41C8-8A34-9785AA9B3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97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316FC13-84E0-4706-F874-4149768BD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93FF-C116-49AF-97CF-2BDF81BE2D10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游ゴシック" panose="020F0502020204030204"/>
                <a:ea typeface="游ゴシック" panose="020B0400000000000000" pitchFamily="50" charset="-128"/>
              </a:rPr>
              <a:pPr/>
              <a:t>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BAD2B15-3BC6-8542-A7BF-FDB74F500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2" y="589677"/>
            <a:ext cx="8240275" cy="6268325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5D42160-A181-2D1D-A918-FC074979BAF4}"/>
              </a:ext>
            </a:extLst>
          </p:cNvPr>
          <p:cNvSpPr txBox="1"/>
          <p:nvPr/>
        </p:nvSpPr>
        <p:spPr>
          <a:xfrm>
            <a:off x="167490" y="251597"/>
            <a:ext cx="8732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u="sng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文部科学白書　</a:t>
            </a:r>
            <a:r>
              <a:rPr lang="en-US" altLang="ja-JP" sz="2400" u="sng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2023</a:t>
            </a:r>
            <a:r>
              <a:rPr lang="ja-JP" altLang="en-US" sz="2400" u="sng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年</a:t>
            </a:r>
            <a:r>
              <a:rPr lang="ja-JP" altLang="en-US" sz="2400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に軟骨伝導イヤホンが記載されました。</a:t>
            </a:r>
            <a:endParaRPr lang="en-US" altLang="ja-JP" sz="2400" dirty="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1925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14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雅永 中川</dc:creator>
  <cp:lastModifiedBy>雅永 中川</cp:lastModifiedBy>
  <cp:revision>1</cp:revision>
  <dcterms:created xsi:type="dcterms:W3CDTF">2025-01-04T16:25:07Z</dcterms:created>
  <dcterms:modified xsi:type="dcterms:W3CDTF">2025-01-04T16:25:47Z</dcterms:modified>
</cp:coreProperties>
</file>